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1" r:id="rId4"/>
  </p:sldMasterIdLst>
  <p:notesMasterIdLst>
    <p:notesMasterId r:id="rId18"/>
  </p:notesMasterIdLst>
  <p:handoutMasterIdLst>
    <p:handoutMasterId r:id="rId19"/>
  </p:handoutMasterIdLst>
  <p:sldIdLst>
    <p:sldId id="681" r:id="rId5"/>
    <p:sldId id="682" r:id="rId6"/>
    <p:sldId id="258" r:id="rId7"/>
    <p:sldId id="683" r:id="rId8"/>
    <p:sldId id="684" r:id="rId9"/>
    <p:sldId id="685" r:id="rId10"/>
    <p:sldId id="686" r:id="rId11"/>
    <p:sldId id="687" r:id="rId12"/>
    <p:sldId id="688" r:id="rId13"/>
    <p:sldId id="689" r:id="rId14"/>
    <p:sldId id="266" r:id="rId15"/>
    <p:sldId id="267" r:id="rId16"/>
    <p:sldId id="268" r:id="rId17"/>
  </p:sldIdLst>
  <p:sldSz cx="12192000" cy="6858000"/>
  <p:notesSz cx="6797675" cy="9926638"/>
  <p:defaultTextStyle>
    <a:defPPr rtl="0">
      <a:defRPr lang="pt-p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41" autoAdjust="0"/>
  </p:normalViewPr>
  <p:slideViewPr>
    <p:cSldViewPr snapToGrid="0">
      <p:cViewPr varScale="1">
        <p:scale>
          <a:sx n="107" d="100"/>
          <a:sy n="107" d="100"/>
        </p:scale>
        <p:origin x="75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9" d="100"/>
          <a:sy n="99" d="100"/>
        </p:scale>
        <p:origin x="357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>
            <a:extLst>
              <a:ext uri="{FF2B5EF4-FFF2-40B4-BE49-F238E27FC236}">
                <a16:creationId xmlns:a16="http://schemas.microsoft.com/office/drawing/2014/main" id="{C703FB87-790C-4850-A90C-12C5FF4B94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PT"/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F8127921-F9C4-44F3-AC5F-130B6A406C0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62458C3-F718-4FC2-841C-620449F3FB72}" type="datetime1">
              <a:rPr lang="pt-PT" smtClean="0"/>
              <a:t>10/04/2025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4765E047-F1CB-4066-A459-9EDC95F2E61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68A77EF5-5277-4BAF-8BB4-2E02103988E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B668C69-0C3E-40A2-B4A0-B2C8B71D8E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515862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PT" noProof="0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592E83-BC39-4E1D-B9F6-AF3286564D93}" type="datetime1">
              <a:rPr lang="pt-PT" smtClean="0"/>
              <a:pPr/>
              <a:t>10/04/2025</a:t>
            </a:fld>
            <a:endParaRPr lang="pt-PT" dirty="0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PT" noProof="0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PT" noProof="0"/>
              <a:t>Clique para editar os Estilos de texto do modelo global</a:t>
            </a:r>
          </a:p>
          <a:p>
            <a:pPr lvl="1" rtl="0"/>
            <a:r>
              <a:rPr lang="pt-PT" noProof="0"/>
              <a:t>Segundo nível</a:t>
            </a:r>
          </a:p>
          <a:p>
            <a:pPr lvl="2" rtl="0"/>
            <a:r>
              <a:rPr lang="pt-PT" noProof="0"/>
              <a:t>Terceiro nível</a:t>
            </a:r>
          </a:p>
          <a:p>
            <a:pPr lvl="3" rtl="0"/>
            <a:r>
              <a:rPr lang="pt-PT" noProof="0"/>
              <a:t>Quarto nível</a:t>
            </a:r>
          </a:p>
          <a:p>
            <a:pPr lvl="4" rtl="0"/>
            <a:r>
              <a:rPr lang="pt-PT" noProof="0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PT" noProof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E000EEB-8338-48D7-8EE8-EE0082EF7602}" type="slidenum">
              <a:rPr lang="pt-PT" noProof="0" smtClean="0"/>
              <a:t>‹nº›</a:t>
            </a:fld>
            <a:endParaRPr lang="pt-PT" noProof="0"/>
          </a:p>
        </p:txBody>
      </p:sp>
    </p:spTree>
    <p:extLst>
      <p:ext uri="{BB962C8B-B14F-4D97-AF65-F5344CB8AC3E}">
        <p14:creationId xmlns:p14="http://schemas.microsoft.com/office/powerpoint/2010/main" val="376777018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593672" y="956662"/>
            <a:ext cx="11004656" cy="4933150"/>
          </a:xfrm>
          <a:custGeom>
            <a:avLst/>
            <a:gdLst/>
            <a:ahLst/>
            <a:cxnLst/>
            <a:rect l="l" t="t" r="r" b="b"/>
            <a:pathLst>
              <a:path w="9652000" h="5435600">
                <a:moveTo>
                  <a:pt x="9652000" y="0"/>
                </a:moveTo>
                <a:lnTo>
                  <a:pt x="0" y="0"/>
                </a:lnTo>
                <a:lnTo>
                  <a:pt x="0" y="5435599"/>
                </a:lnTo>
                <a:lnTo>
                  <a:pt x="9652000" y="5435599"/>
                </a:lnTo>
                <a:lnTo>
                  <a:pt x="9652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4"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51037" y="5602045"/>
            <a:ext cx="1295704" cy="246657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0124487" y="5525820"/>
            <a:ext cx="1411781" cy="364223"/>
          </a:xfrm>
          <a:custGeom>
            <a:avLst/>
            <a:gdLst/>
            <a:ahLst/>
            <a:cxnLst/>
            <a:rect l="l" t="t" r="r" b="b"/>
            <a:pathLst>
              <a:path w="1238250" h="401320">
                <a:moveTo>
                  <a:pt x="1237838" y="0"/>
                </a:moveTo>
                <a:lnTo>
                  <a:pt x="0" y="0"/>
                </a:lnTo>
                <a:lnTo>
                  <a:pt x="0" y="401064"/>
                </a:lnTo>
                <a:lnTo>
                  <a:pt x="1237838" y="401064"/>
                </a:lnTo>
                <a:lnTo>
                  <a:pt x="123783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4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604285" y="1282715"/>
            <a:ext cx="4983428" cy="3631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60" b="0" i="0">
                <a:solidFill>
                  <a:srgbClr val="020202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234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52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43011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40889" y="1311775"/>
            <a:ext cx="9910223" cy="363176"/>
          </a:xfrm>
        </p:spPr>
        <p:txBody>
          <a:bodyPr lIns="0" tIns="0" rIns="0" bIns="0"/>
          <a:lstStyle>
            <a:lvl1pPr>
              <a:defRPr sz="2360" b="0" i="0">
                <a:solidFill>
                  <a:srgbClr val="020202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76262" y="2165759"/>
            <a:ext cx="9778216" cy="223459"/>
          </a:xfrm>
        </p:spPr>
        <p:txBody>
          <a:bodyPr lIns="0" tIns="0" rIns="0" bIns="0"/>
          <a:lstStyle>
            <a:lvl1pPr>
              <a:defRPr sz="1452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5076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40889" y="1311775"/>
            <a:ext cx="9910223" cy="363176"/>
          </a:xfrm>
        </p:spPr>
        <p:txBody>
          <a:bodyPr lIns="0" tIns="0" rIns="0" bIns="0"/>
          <a:lstStyle>
            <a:lvl1pPr>
              <a:defRPr sz="2360" b="0" i="0">
                <a:solidFill>
                  <a:srgbClr val="020202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1" y="1577340"/>
            <a:ext cx="5303520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1" y="1577340"/>
            <a:ext cx="5303520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4/10/2025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36323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40889" y="1311775"/>
            <a:ext cx="9910223" cy="363176"/>
          </a:xfrm>
        </p:spPr>
        <p:txBody>
          <a:bodyPr lIns="0" tIns="0" rIns="0" bIns="0"/>
          <a:lstStyle>
            <a:lvl1pPr>
              <a:defRPr sz="2360" b="0" i="0">
                <a:solidFill>
                  <a:srgbClr val="020202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4/10/2025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07309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4/10/2025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7765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593672" y="956662"/>
            <a:ext cx="11004656" cy="4933150"/>
          </a:xfrm>
          <a:custGeom>
            <a:avLst/>
            <a:gdLst/>
            <a:ahLst/>
            <a:cxnLst/>
            <a:rect l="l" t="t" r="r" b="b"/>
            <a:pathLst>
              <a:path w="9652000" h="5435600">
                <a:moveTo>
                  <a:pt x="9652000" y="0"/>
                </a:moveTo>
                <a:lnTo>
                  <a:pt x="0" y="0"/>
                </a:lnTo>
                <a:lnTo>
                  <a:pt x="0" y="5435599"/>
                </a:lnTo>
                <a:lnTo>
                  <a:pt x="9652000" y="5435599"/>
                </a:lnTo>
                <a:lnTo>
                  <a:pt x="9652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4"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251037" y="5602045"/>
            <a:ext cx="1295704" cy="24665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40889" y="1311775"/>
            <a:ext cx="9910223" cy="40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rgbClr val="020202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76262" y="2165759"/>
            <a:ext cx="9778216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00555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14955">
        <a:defRPr>
          <a:latin typeface="+mn-lt"/>
          <a:ea typeface="+mn-ea"/>
          <a:cs typeface="+mn-cs"/>
        </a:defRPr>
      </a:lvl2pPr>
      <a:lvl3pPr marL="829909">
        <a:defRPr>
          <a:latin typeface="+mn-lt"/>
          <a:ea typeface="+mn-ea"/>
          <a:cs typeface="+mn-cs"/>
        </a:defRPr>
      </a:lvl3pPr>
      <a:lvl4pPr marL="1244864">
        <a:defRPr>
          <a:latin typeface="+mn-lt"/>
          <a:ea typeface="+mn-ea"/>
          <a:cs typeface="+mn-cs"/>
        </a:defRPr>
      </a:lvl4pPr>
      <a:lvl5pPr marL="1659819">
        <a:defRPr>
          <a:latin typeface="+mn-lt"/>
          <a:ea typeface="+mn-ea"/>
          <a:cs typeface="+mn-cs"/>
        </a:defRPr>
      </a:lvl5pPr>
      <a:lvl6pPr marL="2074774">
        <a:defRPr>
          <a:latin typeface="+mn-lt"/>
          <a:ea typeface="+mn-ea"/>
          <a:cs typeface="+mn-cs"/>
        </a:defRPr>
      </a:lvl6pPr>
      <a:lvl7pPr marL="2489728">
        <a:defRPr>
          <a:latin typeface="+mn-lt"/>
          <a:ea typeface="+mn-ea"/>
          <a:cs typeface="+mn-cs"/>
        </a:defRPr>
      </a:lvl7pPr>
      <a:lvl8pPr marL="2904683">
        <a:defRPr>
          <a:latin typeface="+mn-lt"/>
          <a:ea typeface="+mn-ea"/>
          <a:cs typeface="+mn-cs"/>
        </a:defRPr>
      </a:lvl8pPr>
      <a:lvl9pPr marL="331963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4955">
        <a:defRPr>
          <a:latin typeface="+mn-lt"/>
          <a:ea typeface="+mn-ea"/>
          <a:cs typeface="+mn-cs"/>
        </a:defRPr>
      </a:lvl2pPr>
      <a:lvl3pPr marL="829909">
        <a:defRPr>
          <a:latin typeface="+mn-lt"/>
          <a:ea typeface="+mn-ea"/>
          <a:cs typeface="+mn-cs"/>
        </a:defRPr>
      </a:lvl3pPr>
      <a:lvl4pPr marL="1244864">
        <a:defRPr>
          <a:latin typeface="+mn-lt"/>
          <a:ea typeface="+mn-ea"/>
          <a:cs typeface="+mn-cs"/>
        </a:defRPr>
      </a:lvl4pPr>
      <a:lvl5pPr marL="1659819">
        <a:defRPr>
          <a:latin typeface="+mn-lt"/>
          <a:ea typeface="+mn-ea"/>
          <a:cs typeface="+mn-cs"/>
        </a:defRPr>
      </a:lvl5pPr>
      <a:lvl6pPr marL="2074774">
        <a:defRPr>
          <a:latin typeface="+mn-lt"/>
          <a:ea typeface="+mn-ea"/>
          <a:cs typeface="+mn-cs"/>
        </a:defRPr>
      </a:lvl6pPr>
      <a:lvl7pPr marL="2489728">
        <a:defRPr>
          <a:latin typeface="+mn-lt"/>
          <a:ea typeface="+mn-ea"/>
          <a:cs typeface="+mn-cs"/>
        </a:defRPr>
      </a:lvl7pPr>
      <a:lvl8pPr marL="2904683">
        <a:defRPr>
          <a:latin typeface="+mn-lt"/>
          <a:ea typeface="+mn-ea"/>
          <a:cs typeface="+mn-cs"/>
        </a:defRPr>
      </a:lvl8pPr>
      <a:lvl9pPr marL="331963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luisgfcenteno@gmail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40851" y="4134220"/>
            <a:ext cx="5465077" cy="430664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defTabSz="829909">
              <a:spcBef>
                <a:spcPts val="91"/>
              </a:spcBef>
            </a:pPr>
            <a:r>
              <a:rPr sz="2723" kern="0" dirty="0">
                <a:solidFill>
                  <a:srgbClr val="020202"/>
                </a:solidFill>
                <a:latin typeface="Georgia"/>
                <a:cs typeface="Georgia"/>
              </a:rPr>
              <a:t>O</a:t>
            </a:r>
            <a:r>
              <a:rPr sz="2723" kern="0" spc="-59" dirty="0">
                <a:solidFill>
                  <a:srgbClr val="020202"/>
                </a:solidFill>
                <a:latin typeface="Georgia"/>
                <a:cs typeface="Georgia"/>
              </a:rPr>
              <a:t> </a:t>
            </a:r>
            <a:r>
              <a:rPr sz="2723" kern="0" dirty="0">
                <a:solidFill>
                  <a:srgbClr val="020202"/>
                </a:solidFill>
                <a:latin typeface="Georgia"/>
                <a:cs typeface="Georgia"/>
              </a:rPr>
              <a:t>Que</a:t>
            </a:r>
            <a:r>
              <a:rPr sz="2723" kern="0" spc="-59" dirty="0">
                <a:solidFill>
                  <a:srgbClr val="020202"/>
                </a:solidFill>
                <a:latin typeface="Georgia"/>
                <a:cs typeface="Georgia"/>
              </a:rPr>
              <a:t> </a:t>
            </a:r>
            <a:r>
              <a:rPr sz="2723" kern="0" dirty="0">
                <a:solidFill>
                  <a:srgbClr val="020202"/>
                </a:solidFill>
                <a:latin typeface="Georgia"/>
                <a:cs typeface="Georgia"/>
              </a:rPr>
              <a:t>Podemos</a:t>
            </a:r>
            <a:r>
              <a:rPr sz="2723" kern="0" spc="-54" dirty="0">
                <a:solidFill>
                  <a:srgbClr val="020202"/>
                </a:solidFill>
                <a:latin typeface="Georgia"/>
                <a:cs typeface="Georgia"/>
              </a:rPr>
              <a:t> </a:t>
            </a:r>
            <a:r>
              <a:rPr sz="2723" kern="0" dirty="0">
                <a:solidFill>
                  <a:srgbClr val="020202"/>
                </a:solidFill>
                <a:latin typeface="Georgia"/>
                <a:cs typeface="Georgia"/>
              </a:rPr>
              <a:t>Fazer</a:t>
            </a:r>
            <a:r>
              <a:rPr sz="2723" kern="0" spc="-59" dirty="0">
                <a:solidFill>
                  <a:srgbClr val="020202"/>
                </a:solidFill>
                <a:latin typeface="Georgia"/>
                <a:cs typeface="Georgia"/>
              </a:rPr>
              <a:t> </a:t>
            </a:r>
            <a:r>
              <a:rPr sz="2723" kern="0" dirty="0">
                <a:solidFill>
                  <a:srgbClr val="020202"/>
                </a:solidFill>
                <a:latin typeface="Georgia"/>
                <a:cs typeface="Georgia"/>
              </a:rPr>
              <a:t>Pela</a:t>
            </a:r>
            <a:r>
              <a:rPr sz="2723" kern="0" spc="-54" dirty="0">
                <a:solidFill>
                  <a:srgbClr val="020202"/>
                </a:solidFill>
                <a:latin typeface="Georgia"/>
                <a:cs typeface="Georgia"/>
              </a:rPr>
              <a:t> </a:t>
            </a:r>
            <a:r>
              <a:rPr sz="2723" kern="0" spc="-9" dirty="0">
                <a:solidFill>
                  <a:srgbClr val="020202"/>
                </a:solidFill>
                <a:latin typeface="Georgia"/>
                <a:cs typeface="Georgia"/>
              </a:rPr>
              <a:t>Europa?</a:t>
            </a:r>
            <a:endParaRPr sz="2723" kern="0">
              <a:solidFill>
                <a:sysClr val="windowText" lastClr="000000"/>
              </a:solidFill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20781" y="2541020"/>
            <a:ext cx="1703550" cy="263118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defTabSz="829909">
              <a:spcBef>
                <a:spcPts val="91"/>
              </a:spcBef>
            </a:pPr>
            <a:r>
              <a:rPr sz="1634" b="1" kern="0" dirty="0">
                <a:solidFill>
                  <a:sysClr val="windowText" lastClr="000000"/>
                </a:solidFill>
                <a:latin typeface="Calibri"/>
                <a:cs typeface="Calibri"/>
              </a:rPr>
              <a:t>SESSÃO</a:t>
            </a:r>
            <a:r>
              <a:rPr sz="1634" b="1" kern="0" spc="59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634" b="1" kern="0" dirty="0">
                <a:solidFill>
                  <a:sysClr val="windowText" lastClr="000000"/>
                </a:solidFill>
                <a:latin typeface="Calibri"/>
                <a:cs typeface="Calibri"/>
              </a:rPr>
              <a:t>DE</a:t>
            </a:r>
            <a:r>
              <a:rPr sz="1634" b="1" kern="0" spc="5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634" b="1" kern="0" spc="-9" dirty="0">
                <a:solidFill>
                  <a:sysClr val="windowText" lastClr="000000"/>
                </a:solidFill>
                <a:latin typeface="Calibri"/>
                <a:cs typeface="Calibri"/>
              </a:rPr>
              <a:t>DEBATE</a:t>
            </a:r>
            <a:endParaRPr sz="1634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20497" y="3002903"/>
            <a:ext cx="7309821" cy="346795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defTabSz="829909">
              <a:spcBef>
                <a:spcPts val="91"/>
              </a:spcBef>
            </a:pPr>
            <a:r>
              <a:rPr sz="2178" b="1" kern="0" dirty="0">
                <a:solidFill>
                  <a:sysClr val="windowText" lastClr="000000"/>
                </a:solidFill>
                <a:latin typeface="Calibri"/>
                <a:cs typeface="Calibri"/>
              </a:rPr>
              <a:t>“O</a:t>
            </a:r>
            <a:r>
              <a:rPr sz="2178" b="1" kern="0" spc="-68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178" b="1" kern="0" spc="-9" dirty="0">
                <a:solidFill>
                  <a:sysClr val="windowText" lastClr="000000"/>
                </a:solidFill>
                <a:latin typeface="Calibri"/>
                <a:cs typeface="Calibri"/>
              </a:rPr>
              <a:t>FUTURO</a:t>
            </a:r>
            <a:r>
              <a:rPr sz="2178" b="1" kern="0" spc="-68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178" b="1" kern="0" dirty="0">
                <a:solidFill>
                  <a:sysClr val="windowText" lastClr="000000"/>
                </a:solidFill>
                <a:latin typeface="Calibri"/>
                <a:cs typeface="Calibri"/>
              </a:rPr>
              <a:t>DA</a:t>
            </a:r>
            <a:r>
              <a:rPr sz="2178" b="1" kern="0" spc="-64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178" b="1" kern="0" spc="-36" dirty="0">
                <a:solidFill>
                  <a:sysClr val="windowText" lastClr="000000"/>
                </a:solidFill>
                <a:latin typeface="Calibri"/>
                <a:cs typeface="Calibri"/>
              </a:rPr>
              <a:t>EUROPA</a:t>
            </a:r>
            <a:r>
              <a:rPr sz="2178" b="1" kern="0" spc="-64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178" b="1" kern="0" dirty="0">
                <a:solidFill>
                  <a:sysClr val="windowText" lastClr="000000"/>
                </a:solidFill>
                <a:latin typeface="Calibri"/>
                <a:cs typeface="Calibri"/>
              </a:rPr>
              <a:t>…</a:t>
            </a:r>
            <a:r>
              <a:rPr sz="2178" b="1" kern="0" spc="-68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178" b="1" kern="0" dirty="0">
                <a:solidFill>
                  <a:sysClr val="windowText" lastClr="000000"/>
                </a:solidFill>
                <a:latin typeface="Calibri"/>
                <a:cs typeface="Calibri"/>
              </a:rPr>
              <a:t>E</a:t>
            </a:r>
            <a:r>
              <a:rPr sz="2178" b="1" kern="0" spc="-68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178" b="1" kern="0" dirty="0">
                <a:solidFill>
                  <a:sysClr val="windowText" lastClr="000000"/>
                </a:solidFill>
                <a:latin typeface="Calibri"/>
                <a:cs typeface="Calibri"/>
              </a:rPr>
              <a:t>DE</a:t>
            </a:r>
            <a:r>
              <a:rPr sz="2178" b="1" kern="0" spc="-68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178" b="1" kern="0" spc="-9" dirty="0">
                <a:solidFill>
                  <a:sysClr val="windowText" lastClr="000000"/>
                </a:solidFill>
                <a:latin typeface="Calibri"/>
                <a:cs typeface="Calibri"/>
              </a:rPr>
              <a:t>PORTUGAL:</a:t>
            </a:r>
            <a:r>
              <a:rPr sz="2178" b="1" kern="0" spc="-64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178" b="1" kern="0" spc="-9" dirty="0">
                <a:solidFill>
                  <a:sysClr val="windowText" lastClr="000000"/>
                </a:solidFill>
                <a:latin typeface="Calibri"/>
                <a:cs typeface="Calibri"/>
              </a:rPr>
              <a:t>RISCOS</a:t>
            </a:r>
            <a:r>
              <a:rPr sz="2178" b="1" kern="0" spc="-64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178" b="1" kern="0" dirty="0">
                <a:solidFill>
                  <a:sysClr val="windowText" lastClr="000000"/>
                </a:solidFill>
                <a:latin typeface="Calibri"/>
                <a:cs typeface="Calibri"/>
              </a:rPr>
              <a:t>E</a:t>
            </a:r>
            <a:r>
              <a:rPr sz="2178" b="1" kern="0" spc="-68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178" b="1" kern="0" spc="-9" dirty="0">
                <a:solidFill>
                  <a:sysClr val="windowText" lastClr="000000"/>
                </a:solidFill>
                <a:latin typeface="Calibri"/>
                <a:cs typeface="Calibri"/>
              </a:rPr>
              <a:t>DESAFIOS”</a:t>
            </a:r>
            <a:endParaRPr sz="2178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87565" y="4997533"/>
            <a:ext cx="1161250" cy="179249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defTabSz="829909">
              <a:spcBef>
                <a:spcPts val="91"/>
              </a:spcBef>
            </a:pPr>
            <a:r>
              <a:rPr sz="1089" kern="0" dirty="0">
                <a:solidFill>
                  <a:sysClr val="windowText" lastClr="000000"/>
                </a:solidFill>
                <a:latin typeface="Calibri"/>
                <a:cs typeface="Calibri"/>
              </a:rPr>
              <a:t>Luis</a:t>
            </a:r>
            <a:r>
              <a:rPr sz="1089" kern="0" spc="-36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089" kern="0" spc="-9" dirty="0">
                <a:solidFill>
                  <a:sysClr val="windowText" lastClr="000000"/>
                </a:solidFill>
                <a:latin typeface="Calibri"/>
                <a:cs typeface="Calibri"/>
              </a:rPr>
              <a:t>Gomes</a:t>
            </a:r>
            <a:r>
              <a:rPr sz="1089" kern="0" spc="-32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089" kern="0" spc="-9" dirty="0">
                <a:solidFill>
                  <a:sysClr val="windowText" lastClr="000000"/>
                </a:solidFill>
                <a:latin typeface="Calibri"/>
                <a:cs typeface="Calibri"/>
              </a:rPr>
              <a:t>Centeno</a:t>
            </a:r>
            <a:endParaRPr sz="1089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41341" y="1216505"/>
            <a:ext cx="2509316" cy="9363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302710" y="5525820"/>
            <a:ext cx="1123790" cy="364223"/>
          </a:xfrm>
          <a:custGeom>
            <a:avLst/>
            <a:gdLst/>
            <a:ahLst/>
            <a:cxnLst/>
            <a:rect l="l" t="t" r="r" b="b"/>
            <a:pathLst>
              <a:path w="1238250" h="401320">
                <a:moveTo>
                  <a:pt x="1237838" y="0"/>
                </a:moveTo>
                <a:lnTo>
                  <a:pt x="0" y="0"/>
                </a:lnTo>
                <a:lnTo>
                  <a:pt x="0" y="401064"/>
                </a:lnTo>
                <a:lnTo>
                  <a:pt x="1237838" y="401064"/>
                </a:lnTo>
                <a:lnTo>
                  <a:pt x="123783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829909"/>
            <a:endParaRPr sz="1634" kern="0">
              <a:solidFill>
                <a:sysClr val="windowText" lastClr="000000"/>
              </a:solidFill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78962" y="1190519"/>
            <a:ext cx="8994152" cy="340838"/>
          </a:xfrm>
          <a:prstGeom prst="rect">
            <a:avLst/>
          </a:prstGeom>
        </p:spPr>
        <p:txBody>
          <a:bodyPr vert="horz" wrap="square" lIns="0" tIns="47093" rIns="0" bIns="0" rtlCol="0">
            <a:spAutoFit/>
          </a:bodyPr>
          <a:lstStyle/>
          <a:p>
            <a:pPr marL="4611">
              <a:spcBef>
                <a:spcPts val="91"/>
              </a:spcBef>
            </a:pPr>
            <a:r>
              <a:rPr sz="1906" spc="-9" dirty="0">
                <a:solidFill>
                  <a:srgbClr val="1B1B27"/>
                </a:solidFill>
              </a:rPr>
              <a:t>Estamos</a:t>
            </a:r>
            <a:r>
              <a:rPr sz="1906" spc="27" dirty="0">
                <a:solidFill>
                  <a:srgbClr val="1B1B27"/>
                </a:solidFill>
              </a:rPr>
              <a:t> </a:t>
            </a:r>
            <a:r>
              <a:rPr sz="1906" dirty="0">
                <a:solidFill>
                  <a:srgbClr val="1B1B27"/>
                </a:solidFill>
              </a:rPr>
              <a:t>perante</a:t>
            </a:r>
            <a:r>
              <a:rPr sz="1906" spc="27" dirty="0">
                <a:solidFill>
                  <a:srgbClr val="1B1B27"/>
                </a:solidFill>
              </a:rPr>
              <a:t> </a:t>
            </a:r>
            <a:r>
              <a:rPr sz="1906" dirty="0">
                <a:solidFill>
                  <a:srgbClr val="1B1B27"/>
                </a:solidFill>
              </a:rPr>
              <a:t>um</a:t>
            </a:r>
            <a:r>
              <a:rPr sz="1906" spc="27" dirty="0">
                <a:solidFill>
                  <a:srgbClr val="1B1B27"/>
                </a:solidFill>
              </a:rPr>
              <a:t> </a:t>
            </a:r>
            <a:r>
              <a:rPr sz="1906" dirty="0">
                <a:solidFill>
                  <a:srgbClr val="1B1B27"/>
                </a:solidFill>
              </a:rPr>
              <a:t>Desafio</a:t>
            </a:r>
            <a:r>
              <a:rPr sz="1906" spc="27" dirty="0">
                <a:solidFill>
                  <a:srgbClr val="1B1B27"/>
                </a:solidFill>
              </a:rPr>
              <a:t> </a:t>
            </a:r>
            <a:r>
              <a:rPr sz="1906" dirty="0">
                <a:solidFill>
                  <a:srgbClr val="1B1B27"/>
                </a:solidFill>
              </a:rPr>
              <a:t>Político,</a:t>
            </a:r>
            <a:r>
              <a:rPr sz="1906" spc="-59" dirty="0">
                <a:solidFill>
                  <a:srgbClr val="1B1B27"/>
                </a:solidFill>
              </a:rPr>
              <a:t> </a:t>
            </a:r>
            <a:r>
              <a:rPr sz="1906" dirty="0">
                <a:solidFill>
                  <a:srgbClr val="1B1B27"/>
                </a:solidFill>
              </a:rPr>
              <a:t>não</a:t>
            </a:r>
            <a:r>
              <a:rPr sz="1906" spc="27" dirty="0">
                <a:solidFill>
                  <a:srgbClr val="1B1B27"/>
                </a:solidFill>
              </a:rPr>
              <a:t> </a:t>
            </a:r>
            <a:r>
              <a:rPr sz="1906" dirty="0">
                <a:solidFill>
                  <a:srgbClr val="1B1B27"/>
                </a:solidFill>
              </a:rPr>
              <a:t>apenas</a:t>
            </a:r>
            <a:r>
              <a:rPr sz="1906" spc="27" dirty="0">
                <a:solidFill>
                  <a:srgbClr val="1B1B27"/>
                </a:solidFill>
              </a:rPr>
              <a:t> </a:t>
            </a:r>
            <a:r>
              <a:rPr sz="1906" spc="-9" dirty="0">
                <a:solidFill>
                  <a:srgbClr val="1B1B27"/>
                </a:solidFill>
              </a:rPr>
              <a:t>económico</a:t>
            </a:r>
            <a:endParaRPr sz="1906"/>
          </a:p>
        </p:txBody>
      </p:sp>
      <p:grpSp>
        <p:nvGrpSpPr>
          <p:cNvPr id="4" name="object 4"/>
          <p:cNvGrpSpPr/>
          <p:nvPr/>
        </p:nvGrpSpPr>
        <p:grpSpPr>
          <a:xfrm>
            <a:off x="2154373" y="1911004"/>
            <a:ext cx="1318004" cy="730752"/>
            <a:chOff x="1003611" y="2105644"/>
            <a:chExt cx="1452245" cy="805180"/>
          </a:xfrm>
        </p:grpSpPr>
        <p:sp>
          <p:nvSpPr>
            <p:cNvPr id="5" name="object 5"/>
            <p:cNvSpPr/>
            <p:nvPr/>
          </p:nvSpPr>
          <p:spPr>
            <a:xfrm>
              <a:off x="1006127" y="2108160"/>
              <a:ext cx="1447165" cy="800100"/>
            </a:xfrm>
            <a:custGeom>
              <a:avLst/>
              <a:gdLst/>
              <a:ahLst/>
              <a:cxnLst/>
              <a:rect l="l" t="t" r="r" b="b"/>
              <a:pathLst>
                <a:path w="1447164" h="800100">
                  <a:moveTo>
                    <a:pt x="1388524" y="0"/>
                  </a:moveTo>
                  <a:lnTo>
                    <a:pt x="58254" y="0"/>
                  </a:lnTo>
                  <a:lnTo>
                    <a:pt x="35578" y="4583"/>
                  </a:lnTo>
                  <a:lnTo>
                    <a:pt x="17062" y="17082"/>
                  </a:lnTo>
                  <a:lnTo>
                    <a:pt x="4577" y="35620"/>
                  </a:lnTo>
                  <a:lnTo>
                    <a:pt x="0" y="58322"/>
                  </a:lnTo>
                  <a:lnTo>
                    <a:pt x="0" y="741605"/>
                  </a:lnTo>
                  <a:lnTo>
                    <a:pt x="4577" y="764306"/>
                  </a:lnTo>
                  <a:lnTo>
                    <a:pt x="17062" y="782844"/>
                  </a:lnTo>
                  <a:lnTo>
                    <a:pt x="35578" y="795343"/>
                  </a:lnTo>
                  <a:lnTo>
                    <a:pt x="58254" y="799927"/>
                  </a:lnTo>
                  <a:lnTo>
                    <a:pt x="1388524" y="799927"/>
                  </a:lnTo>
                  <a:lnTo>
                    <a:pt x="1411199" y="795343"/>
                  </a:lnTo>
                  <a:lnTo>
                    <a:pt x="1429716" y="782844"/>
                  </a:lnTo>
                  <a:lnTo>
                    <a:pt x="1442200" y="764306"/>
                  </a:lnTo>
                  <a:lnTo>
                    <a:pt x="1446778" y="741605"/>
                  </a:lnTo>
                  <a:lnTo>
                    <a:pt x="1446778" y="58322"/>
                  </a:lnTo>
                  <a:lnTo>
                    <a:pt x="1442200" y="35620"/>
                  </a:lnTo>
                  <a:lnTo>
                    <a:pt x="1429716" y="17082"/>
                  </a:lnTo>
                  <a:lnTo>
                    <a:pt x="1411199" y="4583"/>
                  </a:lnTo>
                  <a:lnTo>
                    <a:pt x="1388524" y="0"/>
                  </a:lnTo>
                  <a:close/>
                </a:path>
              </a:pathLst>
            </a:custGeom>
            <a:solidFill>
              <a:srgbClr val="E1E1EA"/>
            </a:solidFill>
          </p:spPr>
          <p:txBody>
            <a:bodyPr wrap="square" lIns="0" tIns="0" rIns="0" bIns="0" rtlCol="0"/>
            <a:lstStyle/>
            <a:p>
              <a:pPr defTabSz="829909"/>
              <a:endParaRPr sz="1634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006127" y="2108160"/>
              <a:ext cx="1447165" cy="800100"/>
            </a:xfrm>
            <a:custGeom>
              <a:avLst/>
              <a:gdLst/>
              <a:ahLst/>
              <a:cxnLst/>
              <a:rect l="l" t="t" r="r" b="b"/>
              <a:pathLst>
                <a:path w="1447164" h="800100">
                  <a:moveTo>
                    <a:pt x="0" y="58322"/>
                  </a:moveTo>
                  <a:lnTo>
                    <a:pt x="4577" y="35620"/>
                  </a:lnTo>
                  <a:lnTo>
                    <a:pt x="17062" y="17082"/>
                  </a:lnTo>
                  <a:lnTo>
                    <a:pt x="35578" y="4583"/>
                  </a:lnTo>
                  <a:lnTo>
                    <a:pt x="58254" y="0"/>
                  </a:lnTo>
                  <a:lnTo>
                    <a:pt x="1388524" y="0"/>
                  </a:lnTo>
                  <a:lnTo>
                    <a:pt x="1411199" y="4583"/>
                  </a:lnTo>
                  <a:lnTo>
                    <a:pt x="1429716" y="17082"/>
                  </a:lnTo>
                  <a:lnTo>
                    <a:pt x="1442200" y="35620"/>
                  </a:lnTo>
                  <a:lnTo>
                    <a:pt x="1446778" y="58322"/>
                  </a:lnTo>
                  <a:lnTo>
                    <a:pt x="1446778" y="741604"/>
                  </a:lnTo>
                  <a:lnTo>
                    <a:pt x="1442200" y="764306"/>
                  </a:lnTo>
                  <a:lnTo>
                    <a:pt x="1429716" y="782844"/>
                  </a:lnTo>
                  <a:lnTo>
                    <a:pt x="1411199" y="795343"/>
                  </a:lnTo>
                  <a:lnTo>
                    <a:pt x="1388524" y="799926"/>
                  </a:lnTo>
                  <a:lnTo>
                    <a:pt x="58254" y="799926"/>
                  </a:lnTo>
                  <a:lnTo>
                    <a:pt x="35578" y="795343"/>
                  </a:lnTo>
                  <a:lnTo>
                    <a:pt x="17062" y="782844"/>
                  </a:lnTo>
                  <a:lnTo>
                    <a:pt x="4577" y="764306"/>
                  </a:lnTo>
                  <a:lnTo>
                    <a:pt x="0" y="741604"/>
                  </a:lnTo>
                  <a:lnTo>
                    <a:pt x="0" y="58322"/>
                  </a:lnTo>
                  <a:close/>
                </a:path>
              </a:pathLst>
            </a:custGeom>
            <a:ln w="5031">
              <a:solidFill>
                <a:srgbClr val="C7C7D0"/>
              </a:solidFill>
            </a:ln>
          </p:spPr>
          <p:txBody>
            <a:bodyPr wrap="square" lIns="0" tIns="0" rIns="0" bIns="0" rtlCol="0"/>
            <a:lstStyle/>
            <a:p>
              <a:pPr defTabSz="829909"/>
              <a:endParaRPr sz="1634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31999" y="2386075"/>
              <a:ext cx="195035" cy="244098"/>
            </a:xfrm>
            <a:prstGeom prst="rect">
              <a:avLst/>
            </a:prstGeom>
          </p:spPr>
        </p:pic>
      </p:grpSp>
      <p:sp>
        <p:nvSpPr>
          <p:cNvPr id="8" name="object 8"/>
          <p:cNvSpPr/>
          <p:nvPr/>
        </p:nvSpPr>
        <p:spPr>
          <a:xfrm>
            <a:off x="3532575" y="2633563"/>
            <a:ext cx="6440181" cy="6916"/>
          </a:xfrm>
          <a:custGeom>
            <a:avLst/>
            <a:gdLst/>
            <a:ahLst/>
            <a:cxnLst/>
            <a:rect l="l" t="t" r="r" b="b"/>
            <a:pathLst>
              <a:path w="7096125" h="7619">
                <a:moveTo>
                  <a:pt x="7094118" y="0"/>
                </a:moveTo>
                <a:lnTo>
                  <a:pt x="1689" y="0"/>
                </a:lnTo>
                <a:lnTo>
                  <a:pt x="0" y="1690"/>
                </a:lnTo>
                <a:lnTo>
                  <a:pt x="0" y="3774"/>
                </a:lnTo>
                <a:lnTo>
                  <a:pt x="0" y="5859"/>
                </a:lnTo>
                <a:lnTo>
                  <a:pt x="1689" y="7550"/>
                </a:lnTo>
                <a:lnTo>
                  <a:pt x="7094118" y="7550"/>
                </a:lnTo>
                <a:lnTo>
                  <a:pt x="7095807" y="5859"/>
                </a:lnTo>
                <a:lnTo>
                  <a:pt x="7095807" y="1690"/>
                </a:lnTo>
                <a:lnTo>
                  <a:pt x="7094118" y="0"/>
                </a:lnTo>
                <a:close/>
              </a:path>
            </a:pathLst>
          </a:custGeom>
          <a:solidFill>
            <a:srgbClr val="C7C7D0"/>
          </a:solidFill>
        </p:spPr>
        <p:txBody>
          <a:bodyPr wrap="square" lIns="0" tIns="0" rIns="0" bIns="0" rtlCol="0"/>
          <a:lstStyle/>
          <a:p>
            <a:pPr defTabSz="829909"/>
            <a:endParaRPr sz="1634" kern="0">
              <a:solidFill>
                <a:sysClr val="windowText" lastClr="000000"/>
              </a:solidFill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154373" y="2699937"/>
            <a:ext cx="2630821" cy="730752"/>
            <a:chOff x="1003611" y="2974931"/>
            <a:chExt cx="2898775" cy="805180"/>
          </a:xfrm>
        </p:grpSpPr>
        <p:sp>
          <p:nvSpPr>
            <p:cNvPr id="10" name="object 10"/>
            <p:cNvSpPr/>
            <p:nvPr/>
          </p:nvSpPr>
          <p:spPr>
            <a:xfrm>
              <a:off x="1006127" y="2977447"/>
              <a:ext cx="2893695" cy="800100"/>
            </a:xfrm>
            <a:custGeom>
              <a:avLst/>
              <a:gdLst/>
              <a:ahLst/>
              <a:cxnLst/>
              <a:rect l="l" t="t" r="r" b="b"/>
              <a:pathLst>
                <a:path w="2893695" h="800100">
                  <a:moveTo>
                    <a:pt x="2835379" y="0"/>
                  </a:moveTo>
                  <a:lnTo>
                    <a:pt x="58255" y="0"/>
                  </a:lnTo>
                  <a:lnTo>
                    <a:pt x="35579" y="4583"/>
                  </a:lnTo>
                  <a:lnTo>
                    <a:pt x="17062" y="17082"/>
                  </a:lnTo>
                  <a:lnTo>
                    <a:pt x="4578" y="35621"/>
                  </a:lnTo>
                  <a:lnTo>
                    <a:pt x="0" y="58324"/>
                  </a:lnTo>
                  <a:lnTo>
                    <a:pt x="0" y="741602"/>
                  </a:lnTo>
                  <a:lnTo>
                    <a:pt x="4578" y="764305"/>
                  </a:lnTo>
                  <a:lnTo>
                    <a:pt x="17062" y="782844"/>
                  </a:lnTo>
                  <a:lnTo>
                    <a:pt x="35579" y="795343"/>
                  </a:lnTo>
                  <a:lnTo>
                    <a:pt x="58255" y="799927"/>
                  </a:lnTo>
                  <a:lnTo>
                    <a:pt x="2835379" y="799927"/>
                  </a:lnTo>
                  <a:lnTo>
                    <a:pt x="2858055" y="795343"/>
                  </a:lnTo>
                  <a:lnTo>
                    <a:pt x="2876573" y="782844"/>
                  </a:lnTo>
                  <a:lnTo>
                    <a:pt x="2889058" y="764305"/>
                  </a:lnTo>
                  <a:lnTo>
                    <a:pt x="2893636" y="741602"/>
                  </a:lnTo>
                  <a:lnTo>
                    <a:pt x="2893636" y="58324"/>
                  </a:lnTo>
                  <a:lnTo>
                    <a:pt x="2889058" y="35621"/>
                  </a:lnTo>
                  <a:lnTo>
                    <a:pt x="2876573" y="17082"/>
                  </a:lnTo>
                  <a:lnTo>
                    <a:pt x="2858055" y="4583"/>
                  </a:lnTo>
                  <a:lnTo>
                    <a:pt x="2835379" y="0"/>
                  </a:lnTo>
                  <a:close/>
                </a:path>
              </a:pathLst>
            </a:custGeom>
            <a:solidFill>
              <a:srgbClr val="E1E1EA"/>
            </a:solidFill>
          </p:spPr>
          <p:txBody>
            <a:bodyPr wrap="square" lIns="0" tIns="0" rIns="0" bIns="0" rtlCol="0"/>
            <a:lstStyle/>
            <a:p>
              <a:pPr defTabSz="829909"/>
              <a:endParaRPr sz="1634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006127" y="2977447"/>
              <a:ext cx="2893695" cy="800100"/>
            </a:xfrm>
            <a:custGeom>
              <a:avLst/>
              <a:gdLst/>
              <a:ahLst/>
              <a:cxnLst/>
              <a:rect l="l" t="t" r="r" b="b"/>
              <a:pathLst>
                <a:path w="2893695" h="800100">
                  <a:moveTo>
                    <a:pt x="0" y="58323"/>
                  </a:moveTo>
                  <a:lnTo>
                    <a:pt x="4578" y="35621"/>
                  </a:lnTo>
                  <a:lnTo>
                    <a:pt x="17062" y="17082"/>
                  </a:lnTo>
                  <a:lnTo>
                    <a:pt x="35579" y="4583"/>
                  </a:lnTo>
                  <a:lnTo>
                    <a:pt x="58255" y="0"/>
                  </a:lnTo>
                  <a:lnTo>
                    <a:pt x="2835380" y="0"/>
                  </a:lnTo>
                  <a:lnTo>
                    <a:pt x="2858056" y="4583"/>
                  </a:lnTo>
                  <a:lnTo>
                    <a:pt x="2876573" y="17082"/>
                  </a:lnTo>
                  <a:lnTo>
                    <a:pt x="2889057" y="35621"/>
                  </a:lnTo>
                  <a:lnTo>
                    <a:pt x="2893635" y="58323"/>
                  </a:lnTo>
                  <a:lnTo>
                    <a:pt x="2893635" y="741603"/>
                  </a:lnTo>
                  <a:lnTo>
                    <a:pt x="2889057" y="764305"/>
                  </a:lnTo>
                  <a:lnTo>
                    <a:pt x="2876573" y="782844"/>
                  </a:lnTo>
                  <a:lnTo>
                    <a:pt x="2858056" y="795343"/>
                  </a:lnTo>
                  <a:lnTo>
                    <a:pt x="2835380" y="799926"/>
                  </a:lnTo>
                  <a:lnTo>
                    <a:pt x="58255" y="799926"/>
                  </a:lnTo>
                  <a:lnTo>
                    <a:pt x="35579" y="795343"/>
                  </a:lnTo>
                  <a:lnTo>
                    <a:pt x="17062" y="782844"/>
                  </a:lnTo>
                  <a:lnTo>
                    <a:pt x="4578" y="764305"/>
                  </a:lnTo>
                  <a:lnTo>
                    <a:pt x="0" y="741603"/>
                  </a:lnTo>
                  <a:lnTo>
                    <a:pt x="0" y="58323"/>
                  </a:lnTo>
                  <a:close/>
                </a:path>
              </a:pathLst>
            </a:custGeom>
            <a:ln w="5032">
              <a:solidFill>
                <a:srgbClr val="C7C7D0"/>
              </a:solidFill>
            </a:ln>
          </p:spPr>
          <p:txBody>
            <a:bodyPr wrap="square" lIns="0" tIns="0" rIns="0" bIns="0" rtlCol="0"/>
            <a:lstStyle/>
            <a:p>
              <a:pPr defTabSz="829909"/>
              <a:endParaRPr sz="1634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55428" y="3255362"/>
              <a:ext cx="195035" cy="244098"/>
            </a:xfrm>
            <a:prstGeom prst="rect">
              <a:avLst/>
            </a:prstGeom>
          </p:spPr>
        </p:pic>
      </p:grpSp>
      <p:sp>
        <p:nvSpPr>
          <p:cNvPr id="13" name="object 13"/>
          <p:cNvSpPr/>
          <p:nvPr/>
        </p:nvSpPr>
        <p:spPr>
          <a:xfrm>
            <a:off x="4845690" y="3422495"/>
            <a:ext cx="5126787" cy="6916"/>
          </a:xfrm>
          <a:custGeom>
            <a:avLst/>
            <a:gdLst/>
            <a:ahLst/>
            <a:cxnLst/>
            <a:rect l="l" t="t" r="r" b="b"/>
            <a:pathLst>
              <a:path w="5648959" h="7620">
                <a:moveTo>
                  <a:pt x="5647260" y="0"/>
                </a:moveTo>
                <a:lnTo>
                  <a:pt x="1687" y="0"/>
                </a:lnTo>
                <a:lnTo>
                  <a:pt x="0" y="1690"/>
                </a:lnTo>
                <a:lnTo>
                  <a:pt x="0" y="3774"/>
                </a:lnTo>
                <a:lnTo>
                  <a:pt x="0" y="5859"/>
                </a:lnTo>
                <a:lnTo>
                  <a:pt x="1687" y="7550"/>
                </a:lnTo>
                <a:lnTo>
                  <a:pt x="5647260" y="7550"/>
                </a:lnTo>
                <a:lnTo>
                  <a:pt x="5648949" y="5859"/>
                </a:lnTo>
                <a:lnTo>
                  <a:pt x="5648949" y="1690"/>
                </a:lnTo>
                <a:lnTo>
                  <a:pt x="5647260" y="0"/>
                </a:lnTo>
                <a:close/>
              </a:path>
            </a:pathLst>
          </a:custGeom>
          <a:solidFill>
            <a:srgbClr val="C7C7D0"/>
          </a:solidFill>
        </p:spPr>
        <p:txBody>
          <a:bodyPr wrap="square" lIns="0" tIns="0" rIns="0" bIns="0" rtlCol="0"/>
          <a:lstStyle/>
          <a:p>
            <a:pPr defTabSz="829909"/>
            <a:endParaRPr sz="1634" kern="0">
              <a:solidFill>
                <a:sysClr val="windowText" lastClr="000000"/>
              </a:solidFill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154373" y="3488870"/>
            <a:ext cx="3944214" cy="730752"/>
            <a:chOff x="1003611" y="3844218"/>
            <a:chExt cx="4345940" cy="805180"/>
          </a:xfrm>
        </p:grpSpPr>
        <p:sp>
          <p:nvSpPr>
            <p:cNvPr id="15" name="object 15"/>
            <p:cNvSpPr/>
            <p:nvPr/>
          </p:nvSpPr>
          <p:spPr>
            <a:xfrm>
              <a:off x="1006127" y="3846734"/>
              <a:ext cx="4340860" cy="800100"/>
            </a:xfrm>
            <a:custGeom>
              <a:avLst/>
              <a:gdLst/>
              <a:ahLst/>
              <a:cxnLst/>
              <a:rect l="l" t="t" r="r" b="b"/>
              <a:pathLst>
                <a:path w="4340860" h="800100">
                  <a:moveTo>
                    <a:pt x="4282318" y="0"/>
                  </a:moveTo>
                  <a:lnTo>
                    <a:pt x="58254" y="0"/>
                  </a:lnTo>
                  <a:lnTo>
                    <a:pt x="35578" y="4583"/>
                  </a:lnTo>
                  <a:lnTo>
                    <a:pt x="17062" y="17082"/>
                  </a:lnTo>
                  <a:lnTo>
                    <a:pt x="4577" y="35620"/>
                  </a:lnTo>
                  <a:lnTo>
                    <a:pt x="0" y="58322"/>
                  </a:lnTo>
                  <a:lnTo>
                    <a:pt x="0" y="741605"/>
                  </a:lnTo>
                  <a:lnTo>
                    <a:pt x="4577" y="764306"/>
                  </a:lnTo>
                  <a:lnTo>
                    <a:pt x="17062" y="782844"/>
                  </a:lnTo>
                  <a:lnTo>
                    <a:pt x="35578" y="795343"/>
                  </a:lnTo>
                  <a:lnTo>
                    <a:pt x="58254" y="799927"/>
                  </a:lnTo>
                  <a:lnTo>
                    <a:pt x="4282318" y="799927"/>
                  </a:lnTo>
                  <a:lnTo>
                    <a:pt x="4304993" y="795343"/>
                  </a:lnTo>
                  <a:lnTo>
                    <a:pt x="4323510" y="782844"/>
                  </a:lnTo>
                  <a:lnTo>
                    <a:pt x="4335994" y="764306"/>
                  </a:lnTo>
                  <a:lnTo>
                    <a:pt x="4340572" y="741605"/>
                  </a:lnTo>
                  <a:lnTo>
                    <a:pt x="4340572" y="58322"/>
                  </a:lnTo>
                  <a:lnTo>
                    <a:pt x="4335994" y="35620"/>
                  </a:lnTo>
                  <a:lnTo>
                    <a:pt x="4323510" y="17082"/>
                  </a:lnTo>
                  <a:lnTo>
                    <a:pt x="4304993" y="4583"/>
                  </a:lnTo>
                  <a:lnTo>
                    <a:pt x="4282318" y="0"/>
                  </a:lnTo>
                  <a:close/>
                </a:path>
              </a:pathLst>
            </a:custGeom>
            <a:solidFill>
              <a:srgbClr val="E1E1EA"/>
            </a:solidFill>
          </p:spPr>
          <p:txBody>
            <a:bodyPr wrap="square" lIns="0" tIns="0" rIns="0" bIns="0" rtlCol="0"/>
            <a:lstStyle/>
            <a:p>
              <a:pPr defTabSz="829909"/>
              <a:endParaRPr sz="1634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1006127" y="3846734"/>
              <a:ext cx="4340860" cy="800100"/>
            </a:xfrm>
            <a:custGeom>
              <a:avLst/>
              <a:gdLst/>
              <a:ahLst/>
              <a:cxnLst/>
              <a:rect l="l" t="t" r="r" b="b"/>
              <a:pathLst>
                <a:path w="4340860" h="800100">
                  <a:moveTo>
                    <a:pt x="0" y="58322"/>
                  </a:moveTo>
                  <a:lnTo>
                    <a:pt x="4577" y="35620"/>
                  </a:lnTo>
                  <a:lnTo>
                    <a:pt x="17062" y="17082"/>
                  </a:lnTo>
                  <a:lnTo>
                    <a:pt x="35578" y="4583"/>
                  </a:lnTo>
                  <a:lnTo>
                    <a:pt x="58254" y="0"/>
                  </a:lnTo>
                  <a:lnTo>
                    <a:pt x="4282318" y="0"/>
                  </a:lnTo>
                  <a:lnTo>
                    <a:pt x="4304993" y="4583"/>
                  </a:lnTo>
                  <a:lnTo>
                    <a:pt x="4323510" y="17082"/>
                  </a:lnTo>
                  <a:lnTo>
                    <a:pt x="4335994" y="35620"/>
                  </a:lnTo>
                  <a:lnTo>
                    <a:pt x="4340572" y="58322"/>
                  </a:lnTo>
                  <a:lnTo>
                    <a:pt x="4340572" y="741604"/>
                  </a:lnTo>
                  <a:lnTo>
                    <a:pt x="4335994" y="764306"/>
                  </a:lnTo>
                  <a:lnTo>
                    <a:pt x="4323510" y="782844"/>
                  </a:lnTo>
                  <a:lnTo>
                    <a:pt x="4304993" y="795343"/>
                  </a:lnTo>
                  <a:lnTo>
                    <a:pt x="4282318" y="799926"/>
                  </a:lnTo>
                  <a:lnTo>
                    <a:pt x="58254" y="799926"/>
                  </a:lnTo>
                  <a:lnTo>
                    <a:pt x="35578" y="795343"/>
                  </a:lnTo>
                  <a:lnTo>
                    <a:pt x="17062" y="782844"/>
                  </a:lnTo>
                  <a:lnTo>
                    <a:pt x="4577" y="764306"/>
                  </a:lnTo>
                  <a:lnTo>
                    <a:pt x="0" y="741604"/>
                  </a:lnTo>
                  <a:lnTo>
                    <a:pt x="0" y="58322"/>
                  </a:lnTo>
                  <a:close/>
                </a:path>
              </a:pathLst>
            </a:custGeom>
            <a:ln w="5032">
              <a:solidFill>
                <a:srgbClr val="C7C7D0"/>
              </a:solidFill>
            </a:ln>
          </p:spPr>
          <p:txBody>
            <a:bodyPr wrap="square" lIns="0" tIns="0" rIns="0" bIns="0" rtlCol="0"/>
            <a:lstStyle/>
            <a:p>
              <a:pPr defTabSz="829909"/>
              <a:endParaRPr sz="1634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78857" y="4124649"/>
              <a:ext cx="195033" cy="244098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3583996" y="2017330"/>
            <a:ext cx="5161365" cy="2070857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defTabSz="829909">
              <a:spcBef>
                <a:spcPts val="91"/>
              </a:spcBef>
            </a:pPr>
            <a:r>
              <a:rPr sz="1271" kern="0" spc="-18" dirty="0">
                <a:solidFill>
                  <a:srgbClr val="3C3939"/>
                </a:solidFill>
                <a:latin typeface="Georgia"/>
                <a:cs typeface="Georgia"/>
              </a:rPr>
              <a:t>Decisão</a:t>
            </a:r>
            <a:r>
              <a:rPr sz="1271" kern="0" spc="-36" dirty="0">
                <a:solidFill>
                  <a:srgbClr val="3C3939"/>
                </a:solidFill>
                <a:latin typeface="Georgia"/>
                <a:cs typeface="Georgia"/>
              </a:rPr>
              <a:t> </a:t>
            </a:r>
            <a:r>
              <a:rPr sz="1271" kern="0" spc="-9" dirty="0">
                <a:solidFill>
                  <a:srgbClr val="3C3939"/>
                </a:solidFill>
                <a:latin typeface="Georgia"/>
                <a:cs typeface="Georgia"/>
              </a:rPr>
              <a:t>Política</a:t>
            </a:r>
            <a:endParaRPr sz="1271" kern="0">
              <a:solidFill>
                <a:sysClr val="windowText" lastClr="000000"/>
              </a:solidFill>
              <a:latin typeface="Georgia"/>
              <a:cs typeface="Georgia"/>
            </a:endParaRPr>
          </a:p>
          <a:p>
            <a:pPr marL="11527" defTabSz="829909">
              <a:spcBef>
                <a:spcPts val="879"/>
              </a:spcBef>
            </a:pPr>
            <a:r>
              <a:rPr sz="998" kern="0" spc="77" dirty="0">
                <a:solidFill>
                  <a:srgbClr val="3C3939"/>
                </a:solidFill>
                <a:latin typeface="Tahoma"/>
                <a:cs typeface="Tahoma"/>
              </a:rPr>
              <a:t>O</a:t>
            </a:r>
            <a:r>
              <a:rPr sz="998" kern="0" spc="32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98" kern="0" dirty="0">
                <a:solidFill>
                  <a:srgbClr val="3C3939"/>
                </a:solidFill>
                <a:latin typeface="Tahoma"/>
                <a:cs typeface="Tahoma"/>
              </a:rPr>
              <a:t>cerne</a:t>
            </a:r>
            <a:r>
              <a:rPr sz="998" kern="0" spc="41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98" kern="0" dirty="0">
                <a:solidFill>
                  <a:srgbClr val="3C3939"/>
                </a:solidFill>
                <a:latin typeface="Tahoma"/>
                <a:cs typeface="Tahoma"/>
              </a:rPr>
              <a:t>da</a:t>
            </a:r>
            <a:r>
              <a:rPr sz="998" kern="0" spc="41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98" kern="0" dirty="0">
                <a:solidFill>
                  <a:srgbClr val="3C3939"/>
                </a:solidFill>
                <a:latin typeface="Tahoma"/>
                <a:cs typeface="Tahoma"/>
              </a:rPr>
              <a:t>questão</a:t>
            </a:r>
            <a:r>
              <a:rPr sz="998" kern="0" spc="41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98" kern="0" dirty="0">
                <a:solidFill>
                  <a:srgbClr val="3C3939"/>
                </a:solidFill>
                <a:latin typeface="Tahoma"/>
                <a:cs typeface="Tahoma"/>
              </a:rPr>
              <a:t>é</a:t>
            </a:r>
            <a:r>
              <a:rPr sz="998" kern="0" spc="41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98" kern="0" dirty="0">
                <a:solidFill>
                  <a:srgbClr val="3C3939"/>
                </a:solidFill>
                <a:latin typeface="Tahoma"/>
                <a:cs typeface="Tahoma"/>
              </a:rPr>
              <a:t>político,</a:t>
            </a:r>
            <a:r>
              <a:rPr sz="998" kern="0" spc="36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98" kern="0" dirty="0">
                <a:solidFill>
                  <a:srgbClr val="3C3939"/>
                </a:solidFill>
                <a:latin typeface="Tahoma"/>
                <a:cs typeface="Tahoma"/>
              </a:rPr>
              <a:t>não</a:t>
            </a:r>
            <a:r>
              <a:rPr sz="998" kern="0" spc="41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98" kern="0" spc="32" dirty="0">
                <a:solidFill>
                  <a:srgbClr val="3C3939"/>
                </a:solidFill>
                <a:latin typeface="Tahoma"/>
                <a:cs typeface="Tahoma"/>
              </a:rPr>
              <a:t>económico</a:t>
            </a:r>
            <a:endParaRPr sz="998" kern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defTabSz="829909"/>
            <a:endParaRPr sz="998" kern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defTabSz="829909">
              <a:spcBef>
                <a:spcPts val="195"/>
              </a:spcBef>
            </a:pPr>
            <a:endParaRPr sz="998" kern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1324397" defTabSz="829909"/>
            <a:r>
              <a:rPr sz="1271" kern="0" spc="-23" dirty="0">
                <a:solidFill>
                  <a:srgbClr val="3C3939"/>
                </a:solidFill>
                <a:latin typeface="Georgia"/>
                <a:cs typeface="Georgia"/>
              </a:rPr>
              <a:t>Autonomia</a:t>
            </a:r>
            <a:r>
              <a:rPr sz="1271" kern="0" spc="-9" dirty="0">
                <a:solidFill>
                  <a:srgbClr val="3C3939"/>
                </a:solidFill>
                <a:latin typeface="Georgia"/>
                <a:cs typeface="Georgia"/>
              </a:rPr>
              <a:t> Verdadeira</a:t>
            </a:r>
            <a:endParaRPr sz="1271" kern="0">
              <a:solidFill>
                <a:sysClr val="windowText" lastClr="000000"/>
              </a:solidFill>
              <a:latin typeface="Georgia"/>
              <a:cs typeface="Georgia"/>
            </a:endParaRPr>
          </a:p>
          <a:p>
            <a:pPr marL="1324397" defTabSz="829909">
              <a:spcBef>
                <a:spcPts val="902"/>
              </a:spcBef>
            </a:pPr>
            <a:r>
              <a:rPr sz="998" kern="0" spc="18" dirty="0">
                <a:solidFill>
                  <a:srgbClr val="3C3939"/>
                </a:solidFill>
                <a:latin typeface="Tahoma"/>
                <a:cs typeface="Tahoma"/>
              </a:rPr>
              <a:t>Assumir</a:t>
            </a:r>
            <a:r>
              <a:rPr sz="998" kern="0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98" kern="0" spc="18" dirty="0">
                <a:solidFill>
                  <a:srgbClr val="3C3939"/>
                </a:solidFill>
                <a:latin typeface="Tahoma"/>
                <a:cs typeface="Tahoma"/>
              </a:rPr>
              <a:t>a</a:t>
            </a:r>
            <a:r>
              <a:rPr sz="998" kern="0" spc="-9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98" kern="0" spc="18" dirty="0">
                <a:solidFill>
                  <a:srgbClr val="3C3939"/>
                </a:solidFill>
                <a:latin typeface="Tahoma"/>
                <a:cs typeface="Tahoma"/>
              </a:rPr>
              <a:t>necessidade</a:t>
            </a:r>
            <a:r>
              <a:rPr sz="998" kern="0" spc="-5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98" kern="0" spc="45" dirty="0">
                <a:solidFill>
                  <a:srgbClr val="3C3939"/>
                </a:solidFill>
                <a:latin typeface="Tahoma"/>
                <a:cs typeface="Tahoma"/>
              </a:rPr>
              <a:t>de</a:t>
            </a:r>
            <a:r>
              <a:rPr sz="998" kern="0" spc="-5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98" kern="0" spc="18" dirty="0">
                <a:solidFill>
                  <a:srgbClr val="3C3939"/>
                </a:solidFill>
                <a:latin typeface="Tahoma"/>
                <a:cs typeface="Tahoma"/>
              </a:rPr>
              <a:t>uma</a:t>
            </a:r>
            <a:r>
              <a:rPr sz="998" kern="0" spc="-5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98" kern="0" spc="18" dirty="0">
                <a:solidFill>
                  <a:srgbClr val="3C3939"/>
                </a:solidFill>
                <a:latin typeface="Tahoma"/>
                <a:cs typeface="Tahoma"/>
              </a:rPr>
              <a:t>verdadeira</a:t>
            </a:r>
            <a:r>
              <a:rPr sz="998" kern="0" spc="-5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98" kern="0" spc="18" dirty="0">
                <a:solidFill>
                  <a:srgbClr val="3C3939"/>
                </a:solidFill>
                <a:latin typeface="Tahoma"/>
                <a:cs typeface="Tahoma"/>
              </a:rPr>
              <a:t>autonomia</a:t>
            </a:r>
            <a:r>
              <a:rPr sz="998" kern="0" spc="-5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98" kern="0" spc="-9" dirty="0">
                <a:solidFill>
                  <a:srgbClr val="3C3939"/>
                </a:solidFill>
                <a:latin typeface="Tahoma"/>
                <a:cs typeface="Tahoma"/>
              </a:rPr>
              <a:t>política</a:t>
            </a:r>
            <a:endParaRPr sz="998" kern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defTabSz="829909"/>
            <a:endParaRPr sz="998" kern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defTabSz="829909">
              <a:spcBef>
                <a:spcPts val="191"/>
              </a:spcBef>
            </a:pPr>
            <a:endParaRPr sz="998" kern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2637844" defTabSz="829909">
              <a:spcBef>
                <a:spcPts val="5"/>
              </a:spcBef>
            </a:pPr>
            <a:r>
              <a:rPr sz="1271" kern="0" spc="-27" dirty="0">
                <a:solidFill>
                  <a:srgbClr val="3C3939"/>
                </a:solidFill>
                <a:latin typeface="Georgia"/>
                <a:cs typeface="Georgia"/>
              </a:rPr>
              <a:t>Compromisso </a:t>
            </a:r>
            <a:r>
              <a:rPr sz="1271" kern="0" spc="-9" dirty="0">
                <a:solidFill>
                  <a:srgbClr val="3C3939"/>
                </a:solidFill>
                <a:latin typeface="Georgia"/>
                <a:cs typeface="Georgia"/>
              </a:rPr>
              <a:t>Europeu</a:t>
            </a:r>
            <a:endParaRPr sz="1271" kern="0">
              <a:solidFill>
                <a:sysClr val="windowText" lastClr="000000"/>
              </a:solidFill>
              <a:latin typeface="Georgia"/>
              <a:cs typeface="Georgia"/>
            </a:endParaRPr>
          </a:p>
          <a:p>
            <a:pPr marL="2637844" defTabSz="829909">
              <a:spcBef>
                <a:spcPts val="879"/>
              </a:spcBef>
            </a:pPr>
            <a:r>
              <a:rPr sz="998" kern="0" spc="18" dirty="0">
                <a:solidFill>
                  <a:srgbClr val="3C3939"/>
                </a:solidFill>
                <a:latin typeface="Tahoma"/>
                <a:cs typeface="Tahoma"/>
              </a:rPr>
              <a:t>Contribuição</a:t>
            </a:r>
            <a:r>
              <a:rPr sz="998" kern="0" spc="-9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98" kern="0" spc="18" dirty="0">
                <a:solidFill>
                  <a:srgbClr val="3C3939"/>
                </a:solidFill>
                <a:latin typeface="Tahoma"/>
                <a:cs typeface="Tahoma"/>
              </a:rPr>
              <a:t>ativa</a:t>
            </a:r>
            <a:r>
              <a:rPr sz="998" kern="0" spc="-9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98" kern="0" spc="18" dirty="0">
                <a:solidFill>
                  <a:srgbClr val="3C3939"/>
                </a:solidFill>
                <a:latin typeface="Tahoma"/>
                <a:cs typeface="Tahoma"/>
              </a:rPr>
              <a:t>para</a:t>
            </a:r>
            <a:r>
              <a:rPr sz="998" kern="0" spc="-5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98" kern="0" spc="18" dirty="0">
                <a:solidFill>
                  <a:srgbClr val="3C3939"/>
                </a:solidFill>
                <a:latin typeface="Tahoma"/>
                <a:cs typeface="Tahoma"/>
              </a:rPr>
              <a:t>um</a:t>
            </a:r>
            <a:r>
              <a:rPr sz="998" kern="0" spc="-14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98" kern="0" spc="18" dirty="0">
                <a:solidFill>
                  <a:srgbClr val="3C3939"/>
                </a:solidFill>
                <a:latin typeface="Tahoma"/>
                <a:cs typeface="Tahoma"/>
              </a:rPr>
              <a:t>projeto</a:t>
            </a:r>
            <a:r>
              <a:rPr sz="998" kern="0" spc="-9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98" kern="0" spc="-18" dirty="0">
                <a:solidFill>
                  <a:srgbClr val="3C3939"/>
                </a:solidFill>
                <a:latin typeface="Tahoma"/>
                <a:cs typeface="Tahoma"/>
              </a:rPr>
              <a:t>comum</a:t>
            </a:r>
            <a:endParaRPr sz="998" kern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23675" y="4480082"/>
            <a:ext cx="8316045" cy="1006632"/>
          </a:xfrm>
          <a:prstGeom prst="rect">
            <a:avLst/>
          </a:prstGeom>
        </p:spPr>
        <p:txBody>
          <a:bodyPr vert="horz" wrap="square" lIns="0" tIns="31697" rIns="0" bIns="0" rtlCol="0">
            <a:spAutoFit/>
          </a:bodyPr>
          <a:lstStyle/>
          <a:p>
            <a:pPr marL="11527" marR="4611" defTabSz="829909">
              <a:lnSpc>
                <a:spcPts val="2523"/>
              </a:lnSpc>
              <a:spcBef>
                <a:spcPts val="250"/>
              </a:spcBef>
            </a:pPr>
            <a:r>
              <a:rPr sz="2178" kern="0" dirty="0">
                <a:solidFill>
                  <a:sysClr val="windowText" lastClr="000000"/>
                </a:solidFill>
                <a:latin typeface="Georgia"/>
                <a:cs typeface="Georgia"/>
              </a:rPr>
              <a:t>O</a:t>
            </a:r>
            <a:r>
              <a:rPr sz="2178" kern="0" spc="-50" dirty="0">
                <a:solidFill>
                  <a:sysClr val="windowText" lastClr="000000"/>
                </a:solidFill>
                <a:latin typeface="Georgia"/>
                <a:cs typeface="Georgia"/>
              </a:rPr>
              <a:t> </a:t>
            </a:r>
            <a:r>
              <a:rPr sz="2178" kern="0" dirty="0">
                <a:solidFill>
                  <a:sysClr val="windowText" lastClr="000000"/>
                </a:solidFill>
                <a:latin typeface="Georgia"/>
                <a:cs typeface="Georgia"/>
              </a:rPr>
              <a:t>momento</a:t>
            </a:r>
            <a:r>
              <a:rPr sz="2178" kern="0" spc="-45" dirty="0">
                <a:solidFill>
                  <a:sysClr val="windowText" lastClr="000000"/>
                </a:solidFill>
                <a:latin typeface="Georgia"/>
                <a:cs typeface="Georgia"/>
              </a:rPr>
              <a:t> </a:t>
            </a:r>
            <a:r>
              <a:rPr sz="2178" kern="0" dirty="0">
                <a:solidFill>
                  <a:sysClr val="windowText" lastClr="000000"/>
                </a:solidFill>
                <a:latin typeface="Georgia"/>
                <a:cs typeface="Georgia"/>
              </a:rPr>
              <a:t>que</a:t>
            </a:r>
            <a:r>
              <a:rPr sz="2178" kern="0" spc="-36" dirty="0">
                <a:solidFill>
                  <a:sysClr val="windowText" lastClr="000000"/>
                </a:solidFill>
                <a:latin typeface="Georgia"/>
                <a:cs typeface="Georgia"/>
              </a:rPr>
              <a:t> </a:t>
            </a:r>
            <a:r>
              <a:rPr sz="2178" kern="0" dirty="0">
                <a:solidFill>
                  <a:sysClr val="windowText" lastClr="000000"/>
                </a:solidFill>
                <a:latin typeface="Georgia"/>
                <a:cs typeface="Georgia"/>
              </a:rPr>
              <a:t>vivemos</a:t>
            </a:r>
            <a:r>
              <a:rPr sz="2178" kern="0" spc="-36" dirty="0">
                <a:solidFill>
                  <a:sysClr val="windowText" lastClr="000000"/>
                </a:solidFill>
                <a:latin typeface="Georgia"/>
                <a:cs typeface="Georgia"/>
              </a:rPr>
              <a:t> </a:t>
            </a:r>
            <a:r>
              <a:rPr sz="2178" kern="0" dirty="0">
                <a:solidFill>
                  <a:sysClr val="windowText" lastClr="000000"/>
                </a:solidFill>
                <a:latin typeface="Georgia"/>
                <a:cs typeface="Georgia"/>
              </a:rPr>
              <a:t>na</a:t>
            </a:r>
            <a:r>
              <a:rPr sz="2178" kern="0" spc="-45" dirty="0">
                <a:solidFill>
                  <a:sysClr val="windowText" lastClr="000000"/>
                </a:solidFill>
                <a:latin typeface="Georgia"/>
                <a:cs typeface="Georgia"/>
              </a:rPr>
              <a:t> </a:t>
            </a:r>
            <a:r>
              <a:rPr sz="2178" kern="0" spc="-27" dirty="0">
                <a:solidFill>
                  <a:sysClr val="windowText" lastClr="000000"/>
                </a:solidFill>
                <a:latin typeface="Georgia"/>
                <a:cs typeface="Georgia"/>
              </a:rPr>
              <a:t>União</a:t>
            </a:r>
            <a:r>
              <a:rPr sz="2178" kern="0" spc="-41" dirty="0">
                <a:solidFill>
                  <a:sysClr val="windowText" lastClr="000000"/>
                </a:solidFill>
                <a:latin typeface="Georgia"/>
                <a:cs typeface="Georgia"/>
              </a:rPr>
              <a:t> </a:t>
            </a:r>
            <a:r>
              <a:rPr sz="2178" kern="0" spc="-27" dirty="0">
                <a:solidFill>
                  <a:sysClr val="windowText" lastClr="000000"/>
                </a:solidFill>
                <a:latin typeface="Georgia"/>
                <a:cs typeface="Georgia"/>
              </a:rPr>
              <a:t>Europeia</a:t>
            </a:r>
            <a:r>
              <a:rPr sz="2178" kern="0" spc="-45" dirty="0">
                <a:solidFill>
                  <a:sysClr val="windowText" lastClr="000000"/>
                </a:solidFill>
                <a:latin typeface="Georgia"/>
                <a:cs typeface="Georgia"/>
              </a:rPr>
              <a:t> </a:t>
            </a:r>
            <a:r>
              <a:rPr sz="2178" kern="0" dirty="0">
                <a:solidFill>
                  <a:sysClr val="windowText" lastClr="000000"/>
                </a:solidFill>
                <a:latin typeface="Georgia"/>
                <a:cs typeface="Georgia"/>
              </a:rPr>
              <a:t>é</a:t>
            </a:r>
            <a:r>
              <a:rPr sz="2178" kern="0" spc="-41" dirty="0">
                <a:solidFill>
                  <a:sysClr val="windowText" lastClr="000000"/>
                </a:solidFill>
                <a:latin typeface="Georgia"/>
                <a:cs typeface="Georgia"/>
              </a:rPr>
              <a:t> </a:t>
            </a:r>
            <a:r>
              <a:rPr sz="2178" kern="0" dirty="0">
                <a:solidFill>
                  <a:sysClr val="windowText" lastClr="000000"/>
                </a:solidFill>
                <a:latin typeface="Georgia"/>
                <a:cs typeface="Georgia"/>
              </a:rPr>
              <a:t>de</a:t>
            </a:r>
            <a:r>
              <a:rPr sz="2178" kern="0" spc="-36" dirty="0">
                <a:solidFill>
                  <a:sysClr val="windowText" lastClr="000000"/>
                </a:solidFill>
                <a:latin typeface="Georgia"/>
                <a:cs typeface="Georgia"/>
              </a:rPr>
              <a:t> </a:t>
            </a:r>
            <a:r>
              <a:rPr sz="2178" kern="0" dirty="0">
                <a:solidFill>
                  <a:sysClr val="windowText" lastClr="000000"/>
                </a:solidFill>
                <a:latin typeface="Georgia"/>
                <a:cs typeface="Georgia"/>
              </a:rPr>
              <a:t>desafio</a:t>
            </a:r>
            <a:r>
              <a:rPr sz="2178" kern="0" spc="-45" dirty="0">
                <a:solidFill>
                  <a:sysClr val="windowText" lastClr="000000"/>
                </a:solidFill>
                <a:latin typeface="Georgia"/>
                <a:cs typeface="Georgia"/>
              </a:rPr>
              <a:t> </a:t>
            </a:r>
            <a:r>
              <a:rPr sz="2178" kern="0" spc="-9" dirty="0">
                <a:solidFill>
                  <a:sysClr val="windowText" lastClr="000000"/>
                </a:solidFill>
                <a:latin typeface="Georgia"/>
                <a:cs typeface="Georgia"/>
              </a:rPr>
              <a:t>existencial. </a:t>
            </a:r>
            <a:r>
              <a:rPr sz="2178" kern="0" dirty="0">
                <a:solidFill>
                  <a:sysClr val="windowText" lastClr="000000"/>
                </a:solidFill>
                <a:latin typeface="Georgia"/>
                <a:cs typeface="Georgia"/>
              </a:rPr>
              <a:t>A</a:t>
            </a:r>
            <a:r>
              <a:rPr sz="2178" kern="0" spc="-32" dirty="0">
                <a:solidFill>
                  <a:sysClr val="windowText" lastClr="000000"/>
                </a:solidFill>
                <a:latin typeface="Georgia"/>
                <a:cs typeface="Georgia"/>
              </a:rPr>
              <a:t> </a:t>
            </a:r>
            <a:r>
              <a:rPr sz="2178" kern="0" dirty="0">
                <a:solidFill>
                  <a:sysClr val="windowText" lastClr="000000"/>
                </a:solidFill>
                <a:latin typeface="Georgia"/>
                <a:cs typeface="Georgia"/>
              </a:rPr>
              <a:t>questão</a:t>
            </a:r>
            <a:r>
              <a:rPr sz="2178" kern="0" spc="-27" dirty="0">
                <a:solidFill>
                  <a:sysClr val="windowText" lastClr="000000"/>
                </a:solidFill>
                <a:latin typeface="Georgia"/>
                <a:cs typeface="Georgia"/>
              </a:rPr>
              <a:t> </a:t>
            </a:r>
            <a:r>
              <a:rPr sz="2178" kern="0" dirty="0">
                <a:solidFill>
                  <a:sysClr val="windowText" lastClr="000000"/>
                </a:solidFill>
                <a:latin typeface="Georgia"/>
                <a:cs typeface="Georgia"/>
              </a:rPr>
              <a:t>que</a:t>
            </a:r>
            <a:r>
              <a:rPr sz="2178" kern="0" spc="-27" dirty="0">
                <a:solidFill>
                  <a:sysClr val="windowText" lastClr="000000"/>
                </a:solidFill>
                <a:latin typeface="Georgia"/>
                <a:cs typeface="Georgia"/>
              </a:rPr>
              <a:t> </a:t>
            </a:r>
            <a:r>
              <a:rPr sz="2178" kern="0" dirty="0">
                <a:solidFill>
                  <a:sysClr val="windowText" lastClr="000000"/>
                </a:solidFill>
                <a:latin typeface="Georgia"/>
                <a:cs typeface="Georgia"/>
              </a:rPr>
              <a:t>nos</a:t>
            </a:r>
            <a:r>
              <a:rPr sz="2178" kern="0" spc="-23" dirty="0">
                <a:solidFill>
                  <a:sysClr val="windowText" lastClr="000000"/>
                </a:solidFill>
                <a:latin typeface="Georgia"/>
                <a:cs typeface="Georgia"/>
              </a:rPr>
              <a:t> </a:t>
            </a:r>
            <a:r>
              <a:rPr sz="2178" kern="0" dirty="0">
                <a:solidFill>
                  <a:sysClr val="windowText" lastClr="000000"/>
                </a:solidFill>
                <a:latin typeface="Georgia"/>
                <a:cs typeface="Georgia"/>
              </a:rPr>
              <a:t>é</a:t>
            </a:r>
            <a:r>
              <a:rPr sz="2178" kern="0" spc="-23" dirty="0">
                <a:solidFill>
                  <a:sysClr val="windowText" lastClr="000000"/>
                </a:solidFill>
                <a:latin typeface="Georgia"/>
                <a:cs typeface="Georgia"/>
              </a:rPr>
              <a:t> </a:t>
            </a:r>
            <a:r>
              <a:rPr sz="2178" kern="0" dirty="0">
                <a:solidFill>
                  <a:sysClr val="windowText" lastClr="000000"/>
                </a:solidFill>
                <a:latin typeface="Georgia"/>
                <a:cs typeface="Georgia"/>
              </a:rPr>
              <a:t>colocada</a:t>
            </a:r>
            <a:r>
              <a:rPr sz="2178" kern="0" spc="-32" dirty="0">
                <a:solidFill>
                  <a:sysClr val="windowText" lastClr="000000"/>
                </a:solidFill>
                <a:latin typeface="Georgia"/>
                <a:cs typeface="Georgia"/>
              </a:rPr>
              <a:t> </a:t>
            </a:r>
            <a:r>
              <a:rPr sz="2178" kern="0" dirty="0">
                <a:solidFill>
                  <a:sysClr val="windowText" lastClr="000000"/>
                </a:solidFill>
                <a:latin typeface="Georgia"/>
                <a:cs typeface="Georgia"/>
              </a:rPr>
              <a:t>é</a:t>
            </a:r>
            <a:r>
              <a:rPr sz="2178" kern="0" spc="-23" dirty="0">
                <a:solidFill>
                  <a:sysClr val="windowText" lastClr="000000"/>
                </a:solidFill>
                <a:latin typeface="Georgia"/>
                <a:cs typeface="Georgia"/>
              </a:rPr>
              <a:t> </a:t>
            </a:r>
            <a:r>
              <a:rPr sz="2178" kern="0" dirty="0">
                <a:solidFill>
                  <a:sysClr val="windowText" lastClr="000000"/>
                </a:solidFill>
                <a:latin typeface="Georgia"/>
                <a:cs typeface="Georgia"/>
              </a:rPr>
              <a:t>a</a:t>
            </a:r>
            <a:r>
              <a:rPr sz="2178" kern="0" spc="-32" dirty="0">
                <a:solidFill>
                  <a:sysClr val="windowText" lastClr="000000"/>
                </a:solidFill>
                <a:latin typeface="Georgia"/>
                <a:cs typeface="Georgia"/>
              </a:rPr>
              <a:t> </a:t>
            </a:r>
            <a:r>
              <a:rPr sz="2178" kern="0" dirty="0">
                <a:solidFill>
                  <a:sysClr val="windowText" lastClr="000000"/>
                </a:solidFill>
                <a:latin typeface="Georgia"/>
                <a:cs typeface="Georgia"/>
              </a:rPr>
              <a:t>da</a:t>
            </a:r>
            <a:r>
              <a:rPr sz="2178" kern="0" spc="-27" dirty="0">
                <a:solidFill>
                  <a:sysClr val="windowText" lastClr="000000"/>
                </a:solidFill>
                <a:latin typeface="Georgia"/>
                <a:cs typeface="Georgia"/>
              </a:rPr>
              <a:t> </a:t>
            </a:r>
            <a:r>
              <a:rPr sz="2178" kern="0" spc="-9" dirty="0">
                <a:solidFill>
                  <a:sysClr val="windowText" lastClr="000000"/>
                </a:solidFill>
                <a:latin typeface="Georgia"/>
                <a:cs typeface="Georgia"/>
              </a:rPr>
              <a:t>competitividade.</a:t>
            </a:r>
            <a:endParaRPr sz="2178" kern="0">
              <a:solidFill>
                <a:sysClr val="windowText" lastClr="000000"/>
              </a:solidFill>
              <a:latin typeface="Georgia"/>
              <a:cs typeface="Georgia"/>
            </a:endParaRPr>
          </a:p>
          <a:p>
            <a:pPr marL="11527" defTabSz="829909">
              <a:lnSpc>
                <a:spcPts val="2569"/>
              </a:lnSpc>
            </a:pPr>
            <a:r>
              <a:rPr sz="2178" kern="0" spc="-41" dirty="0">
                <a:solidFill>
                  <a:sysClr val="windowText" lastClr="000000"/>
                </a:solidFill>
                <a:latin typeface="Georgia"/>
                <a:cs typeface="Georgia"/>
              </a:rPr>
              <a:t>Mas</a:t>
            </a:r>
            <a:r>
              <a:rPr sz="2178" kern="0" spc="-32" dirty="0">
                <a:solidFill>
                  <a:sysClr val="windowText" lastClr="000000"/>
                </a:solidFill>
                <a:latin typeface="Georgia"/>
                <a:cs typeface="Georgia"/>
              </a:rPr>
              <a:t> </a:t>
            </a:r>
            <a:r>
              <a:rPr sz="2178" kern="0" dirty="0">
                <a:solidFill>
                  <a:sysClr val="windowText" lastClr="000000"/>
                </a:solidFill>
                <a:latin typeface="Georgia"/>
                <a:cs typeface="Georgia"/>
              </a:rPr>
              <a:t>a</a:t>
            </a:r>
            <a:r>
              <a:rPr sz="2178" kern="0" spc="-36" dirty="0">
                <a:solidFill>
                  <a:sysClr val="windowText" lastClr="000000"/>
                </a:solidFill>
                <a:latin typeface="Georgia"/>
                <a:cs typeface="Georgia"/>
              </a:rPr>
              <a:t> </a:t>
            </a:r>
            <a:r>
              <a:rPr sz="2178" kern="0" dirty="0">
                <a:solidFill>
                  <a:sysClr val="windowText" lastClr="000000"/>
                </a:solidFill>
                <a:latin typeface="Georgia"/>
                <a:cs typeface="Georgia"/>
              </a:rPr>
              <a:t>competitividade</a:t>
            </a:r>
            <a:r>
              <a:rPr sz="2178" kern="0" spc="-32" dirty="0">
                <a:solidFill>
                  <a:sysClr val="windowText" lastClr="000000"/>
                </a:solidFill>
                <a:latin typeface="Georgia"/>
                <a:cs typeface="Georgia"/>
              </a:rPr>
              <a:t> </a:t>
            </a:r>
            <a:r>
              <a:rPr sz="2178" kern="0" dirty="0">
                <a:solidFill>
                  <a:sysClr val="windowText" lastClr="000000"/>
                </a:solidFill>
                <a:latin typeface="Georgia"/>
                <a:cs typeface="Georgia"/>
              </a:rPr>
              <a:t>não</a:t>
            </a:r>
            <a:r>
              <a:rPr sz="2178" kern="0" spc="-36" dirty="0">
                <a:solidFill>
                  <a:sysClr val="windowText" lastClr="000000"/>
                </a:solidFill>
                <a:latin typeface="Georgia"/>
                <a:cs typeface="Georgia"/>
              </a:rPr>
              <a:t> </a:t>
            </a:r>
            <a:r>
              <a:rPr sz="2178" kern="0" dirty="0">
                <a:solidFill>
                  <a:sysClr val="windowText" lastClr="000000"/>
                </a:solidFill>
                <a:latin typeface="Georgia"/>
                <a:cs typeface="Georgia"/>
              </a:rPr>
              <a:t>é</a:t>
            </a:r>
            <a:r>
              <a:rPr sz="2178" kern="0" spc="-32" dirty="0">
                <a:solidFill>
                  <a:sysClr val="windowText" lastClr="000000"/>
                </a:solidFill>
                <a:latin typeface="Georgia"/>
                <a:cs typeface="Georgia"/>
              </a:rPr>
              <a:t> </a:t>
            </a:r>
            <a:r>
              <a:rPr sz="2178" kern="0" dirty="0">
                <a:solidFill>
                  <a:sysClr val="windowText" lastClr="000000"/>
                </a:solidFill>
                <a:latin typeface="Georgia"/>
                <a:cs typeface="Georgia"/>
              </a:rPr>
              <a:t>um</a:t>
            </a:r>
            <a:r>
              <a:rPr sz="2178" kern="0" spc="-41" dirty="0">
                <a:solidFill>
                  <a:sysClr val="windowText" lastClr="000000"/>
                </a:solidFill>
                <a:latin typeface="Georgia"/>
                <a:cs typeface="Georgia"/>
              </a:rPr>
              <a:t> </a:t>
            </a:r>
            <a:r>
              <a:rPr sz="2178" kern="0" dirty="0">
                <a:solidFill>
                  <a:sysClr val="windowText" lastClr="000000"/>
                </a:solidFill>
                <a:latin typeface="Georgia"/>
                <a:cs typeface="Georgia"/>
              </a:rPr>
              <a:t>objetivo,</a:t>
            </a:r>
            <a:r>
              <a:rPr sz="2178" kern="0" spc="-103" dirty="0">
                <a:solidFill>
                  <a:sysClr val="windowText" lastClr="000000"/>
                </a:solidFill>
                <a:latin typeface="Georgia"/>
                <a:cs typeface="Georgia"/>
              </a:rPr>
              <a:t> </a:t>
            </a:r>
            <a:r>
              <a:rPr sz="2178" kern="0" dirty="0">
                <a:solidFill>
                  <a:sysClr val="windowText" lastClr="000000"/>
                </a:solidFill>
                <a:latin typeface="Georgia"/>
                <a:cs typeface="Georgia"/>
              </a:rPr>
              <a:t>é</a:t>
            </a:r>
            <a:r>
              <a:rPr sz="2178" kern="0" spc="-32" dirty="0">
                <a:solidFill>
                  <a:sysClr val="windowText" lastClr="000000"/>
                </a:solidFill>
                <a:latin typeface="Georgia"/>
                <a:cs typeface="Georgia"/>
              </a:rPr>
              <a:t> </a:t>
            </a:r>
            <a:r>
              <a:rPr sz="2178" kern="0" dirty="0">
                <a:solidFill>
                  <a:sysClr val="windowText" lastClr="000000"/>
                </a:solidFill>
                <a:latin typeface="Georgia"/>
                <a:cs typeface="Georgia"/>
              </a:rPr>
              <a:t>um</a:t>
            </a:r>
            <a:r>
              <a:rPr sz="2178" kern="0" spc="-36" dirty="0">
                <a:solidFill>
                  <a:sysClr val="windowText" lastClr="000000"/>
                </a:solidFill>
                <a:latin typeface="Georgia"/>
                <a:cs typeface="Georgia"/>
              </a:rPr>
              <a:t> </a:t>
            </a:r>
            <a:r>
              <a:rPr sz="2178" kern="0" spc="-9" dirty="0">
                <a:solidFill>
                  <a:sysClr val="windowText" lastClr="000000"/>
                </a:solidFill>
                <a:latin typeface="Georgia"/>
                <a:cs typeface="Georgia"/>
              </a:rPr>
              <a:t>instrumento.</a:t>
            </a:r>
            <a:endParaRPr sz="2178" kern="0">
              <a:solidFill>
                <a:sysClr val="windowText" lastClr="000000"/>
              </a:solidFill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0975" y="956662"/>
            <a:ext cx="3284924" cy="493315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23388" y="1214918"/>
            <a:ext cx="4696866" cy="797303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marR="4611">
              <a:lnSpc>
                <a:spcPct val="108100"/>
              </a:lnSpc>
              <a:spcBef>
                <a:spcPts val="91"/>
              </a:spcBef>
            </a:pPr>
            <a:r>
              <a:rPr sz="2451" dirty="0"/>
              <a:t>A</a:t>
            </a:r>
            <a:r>
              <a:rPr sz="2451" spc="-41" dirty="0"/>
              <a:t> </a:t>
            </a:r>
            <a:r>
              <a:rPr sz="2451" dirty="0"/>
              <a:t>Economia</a:t>
            </a:r>
            <a:r>
              <a:rPr sz="2451" spc="-36" dirty="0"/>
              <a:t> </a:t>
            </a:r>
            <a:r>
              <a:rPr sz="2451" dirty="0"/>
              <a:t>Portuguesa</a:t>
            </a:r>
            <a:r>
              <a:rPr sz="2451" spc="-41" dirty="0"/>
              <a:t> </a:t>
            </a:r>
            <a:r>
              <a:rPr sz="2451" spc="-23" dirty="0"/>
              <a:t>no </a:t>
            </a:r>
            <a:r>
              <a:rPr sz="2451" dirty="0"/>
              <a:t>Quadro</a:t>
            </a:r>
            <a:r>
              <a:rPr sz="2451" spc="18" dirty="0"/>
              <a:t> </a:t>
            </a:r>
            <a:r>
              <a:rPr sz="2451" dirty="0"/>
              <a:t>da</a:t>
            </a:r>
            <a:r>
              <a:rPr sz="2451" spc="-73" dirty="0"/>
              <a:t> </a:t>
            </a:r>
            <a:r>
              <a:rPr sz="2451" dirty="0"/>
              <a:t>“Nova</a:t>
            </a:r>
            <a:r>
              <a:rPr sz="2451" spc="23" dirty="0"/>
              <a:t> </a:t>
            </a:r>
            <a:r>
              <a:rPr sz="2451" dirty="0"/>
              <a:t>Política”</a:t>
            </a:r>
            <a:r>
              <a:rPr sz="2451" spc="-82" dirty="0"/>
              <a:t> </a:t>
            </a:r>
            <a:r>
              <a:rPr sz="2451" dirty="0"/>
              <a:t>da</a:t>
            </a:r>
            <a:r>
              <a:rPr sz="2451" spc="27" dirty="0"/>
              <a:t> </a:t>
            </a:r>
            <a:r>
              <a:rPr sz="2451" spc="-45" dirty="0"/>
              <a:t>U.E.</a:t>
            </a:r>
            <a:endParaRPr sz="2451"/>
          </a:p>
        </p:txBody>
      </p:sp>
      <p:sp>
        <p:nvSpPr>
          <p:cNvPr id="4" name="object 4"/>
          <p:cNvSpPr txBox="1"/>
          <p:nvPr/>
        </p:nvSpPr>
        <p:spPr>
          <a:xfrm>
            <a:off x="2123388" y="2172715"/>
            <a:ext cx="4604657" cy="2445877"/>
          </a:xfrm>
          <a:prstGeom prst="rect">
            <a:avLst/>
          </a:prstGeom>
        </p:spPr>
        <p:txBody>
          <a:bodyPr vert="horz" wrap="square" lIns="0" tIns="1729" rIns="0" bIns="0" rtlCol="0">
            <a:spAutoFit/>
          </a:bodyPr>
          <a:lstStyle/>
          <a:p>
            <a:pPr marL="11527" marR="193646" defTabSz="829909">
              <a:lnSpc>
                <a:spcPct val="105400"/>
              </a:lnSpc>
              <a:spcBef>
                <a:spcPts val="14"/>
              </a:spcBef>
            </a:pPr>
            <a:r>
              <a:rPr sz="1180" kern="0" spc="77" dirty="0">
                <a:solidFill>
                  <a:srgbClr val="383838"/>
                </a:solidFill>
                <a:latin typeface="Tahoma"/>
                <a:cs typeface="Tahoma"/>
              </a:rPr>
              <a:t>A</a:t>
            </a:r>
            <a:r>
              <a:rPr sz="1180" kern="0" spc="18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União</a:t>
            </a:r>
            <a:r>
              <a:rPr sz="1180" kern="0" spc="2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Europeia</a:t>
            </a:r>
            <a:r>
              <a:rPr sz="1180" kern="0" spc="2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64" dirty="0">
                <a:solidFill>
                  <a:srgbClr val="383838"/>
                </a:solidFill>
                <a:latin typeface="Tahoma"/>
                <a:cs typeface="Tahoma"/>
              </a:rPr>
              <a:t>encontra-</a:t>
            </a:r>
            <a:r>
              <a:rPr sz="1180" kern="0" spc="59" dirty="0">
                <a:solidFill>
                  <a:srgbClr val="383838"/>
                </a:solidFill>
                <a:latin typeface="Tahoma"/>
                <a:cs typeface="Tahoma"/>
              </a:rPr>
              <a:t>se</a:t>
            </a:r>
            <a:r>
              <a:rPr sz="1180" kern="0" spc="2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num</a:t>
            </a:r>
            <a:r>
              <a:rPr sz="1180" kern="0" spc="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54" dirty="0">
                <a:solidFill>
                  <a:srgbClr val="383838"/>
                </a:solidFill>
                <a:latin typeface="Tahoma"/>
                <a:cs typeface="Tahoma"/>
              </a:rPr>
              <a:t>momento</a:t>
            </a:r>
            <a:r>
              <a:rPr sz="1180" kern="0" spc="2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54" dirty="0">
                <a:solidFill>
                  <a:srgbClr val="383838"/>
                </a:solidFill>
                <a:latin typeface="Tahoma"/>
                <a:cs typeface="Tahoma"/>
              </a:rPr>
              <a:t>em</a:t>
            </a:r>
            <a:r>
              <a:rPr sz="1180" kern="0" spc="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50" dirty="0">
                <a:solidFill>
                  <a:srgbClr val="383838"/>
                </a:solidFill>
                <a:latin typeface="Tahoma"/>
                <a:cs typeface="Tahoma"/>
              </a:rPr>
              <a:t>que</a:t>
            </a:r>
            <a:r>
              <a:rPr sz="1180" kern="0" spc="2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-9" dirty="0">
                <a:solidFill>
                  <a:srgbClr val="383838"/>
                </a:solidFill>
                <a:latin typeface="Tahoma"/>
                <a:cs typeface="Tahoma"/>
              </a:rPr>
              <a:t>enfrenta </a:t>
            </a:r>
            <a:r>
              <a:rPr sz="1180" kern="0" spc="50" dirty="0">
                <a:solidFill>
                  <a:srgbClr val="383838"/>
                </a:solidFill>
                <a:latin typeface="Tahoma"/>
                <a:cs typeface="Tahoma"/>
              </a:rPr>
              <a:t>desafios</a:t>
            </a:r>
            <a:r>
              <a:rPr sz="1180" kern="0" spc="-32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41" dirty="0">
                <a:solidFill>
                  <a:srgbClr val="383838"/>
                </a:solidFill>
                <a:latin typeface="Tahoma"/>
                <a:cs typeface="Tahoma"/>
              </a:rPr>
              <a:t>existenciais</a:t>
            </a:r>
            <a:r>
              <a:rPr sz="1180" kern="0" spc="-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ao</a:t>
            </a:r>
            <a:r>
              <a:rPr sz="1180" kern="0" spc="-2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54" dirty="0">
                <a:solidFill>
                  <a:srgbClr val="383838"/>
                </a:solidFill>
                <a:latin typeface="Tahoma"/>
                <a:cs typeface="Tahoma"/>
              </a:rPr>
              <a:t>modelo</a:t>
            </a:r>
            <a:r>
              <a:rPr sz="1180" kern="0" spc="-2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68" dirty="0">
                <a:solidFill>
                  <a:srgbClr val="383838"/>
                </a:solidFill>
                <a:latin typeface="Tahoma"/>
                <a:cs typeface="Tahoma"/>
              </a:rPr>
              <a:t>de</a:t>
            </a:r>
            <a:r>
              <a:rPr sz="1180" kern="0" spc="-2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64" dirty="0">
                <a:solidFill>
                  <a:srgbClr val="383838"/>
                </a:solidFill>
                <a:latin typeface="Tahoma"/>
                <a:cs typeface="Tahoma"/>
              </a:rPr>
              <a:t>sociedade</a:t>
            </a:r>
            <a:r>
              <a:rPr sz="1180" kern="0" spc="-2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a</a:t>
            </a:r>
            <a:r>
              <a:rPr sz="1180" kern="0" spc="-2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50" dirty="0">
                <a:solidFill>
                  <a:srgbClr val="383838"/>
                </a:solidFill>
                <a:latin typeface="Tahoma"/>
                <a:cs typeface="Tahoma"/>
              </a:rPr>
              <a:t>que</a:t>
            </a:r>
            <a:r>
              <a:rPr sz="1180" kern="0" spc="-2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27" dirty="0">
                <a:solidFill>
                  <a:srgbClr val="383838"/>
                </a:solidFill>
                <a:latin typeface="Tahoma"/>
                <a:cs typeface="Tahoma"/>
              </a:rPr>
              <a:t>nos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habituámos:</a:t>
            </a:r>
            <a:r>
              <a:rPr sz="1180" kern="0" spc="86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45" dirty="0">
                <a:solidFill>
                  <a:srgbClr val="383838"/>
                </a:solidFill>
                <a:latin typeface="Tahoma"/>
                <a:cs typeface="Tahoma"/>
              </a:rPr>
              <a:t>um</a:t>
            </a:r>
            <a:r>
              <a:rPr sz="1180" kern="0" spc="10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b="1" kern="0" spc="-23" dirty="0">
                <a:solidFill>
                  <a:srgbClr val="383838"/>
                </a:solidFill>
                <a:latin typeface="Tahoma"/>
                <a:cs typeface="Tahoma"/>
              </a:rPr>
              <a:t>regime</a:t>
            </a:r>
            <a:r>
              <a:rPr sz="1180" b="1" kern="0" spc="7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b="1" kern="0" dirty="0">
                <a:solidFill>
                  <a:srgbClr val="383838"/>
                </a:solidFill>
                <a:latin typeface="Tahoma"/>
                <a:cs typeface="Tahoma"/>
              </a:rPr>
              <a:t>democrático</a:t>
            </a:r>
            <a:r>
              <a:rPr sz="1180" b="1" kern="0" spc="12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estabilizado,</a:t>
            </a:r>
            <a:r>
              <a:rPr sz="1180" kern="0" spc="7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um</a:t>
            </a:r>
            <a:r>
              <a:rPr sz="1180" kern="0" spc="10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41" dirty="0">
                <a:solidFill>
                  <a:srgbClr val="383838"/>
                </a:solidFill>
                <a:latin typeface="Tahoma"/>
                <a:cs typeface="Tahoma"/>
              </a:rPr>
              <a:t>Estado</a:t>
            </a:r>
            <a:endParaRPr sz="1180" kern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11527" defTabSz="829909">
              <a:spcBef>
                <a:spcPts val="132"/>
              </a:spcBef>
            </a:pPr>
            <a:r>
              <a:rPr sz="1180" kern="0" spc="54" dirty="0">
                <a:solidFill>
                  <a:srgbClr val="383838"/>
                </a:solidFill>
                <a:latin typeface="Tahoma"/>
                <a:cs typeface="Tahoma"/>
              </a:rPr>
              <a:t>capaz</a:t>
            </a:r>
            <a:r>
              <a:rPr sz="1180" kern="0" spc="-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68" dirty="0">
                <a:solidFill>
                  <a:srgbClr val="383838"/>
                </a:solidFill>
                <a:latin typeface="Tahoma"/>
                <a:cs typeface="Tahoma"/>
              </a:rPr>
              <a:t>de</a:t>
            </a:r>
            <a:r>
              <a:rPr sz="1180" kern="0" spc="-18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50" dirty="0">
                <a:solidFill>
                  <a:srgbClr val="383838"/>
                </a:solidFill>
                <a:latin typeface="Tahoma"/>
                <a:cs typeface="Tahoma"/>
              </a:rPr>
              <a:t>proporcionar</a:t>
            </a:r>
            <a:r>
              <a:rPr sz="1180" kern="0" spc="-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b="1" kern="0" dirty="0">
                <a:solidFill>
                  <a:srgbClr val="383838"/>
                </a:solidFill>
                <a:latin typeface="Tahoma"/>
                <a:cs typeface="Tahoma"/>
              </a:rPr>
              <a:t>Justiça</a:t>
            </a:r>
            <a:r>
              <a:rPr sz="1180" b="1" kern="0" spc="-32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b="1" kern="0" dirty="0">
                <a:solidFill>
                  <a:srgbClr val="383838"/>
                </a:solidFill>
                <a:latin typeface="Tahoma"/>
                <a:cs typeface="Tahoma"/>
              </a:rPr>
              <a:t>e</a:t>
            </a:r>
            <a:r>
              <a:rPr sz="1180" b="1" kern="0" spc="-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b="1" kern="0" spc="-36" dirty="0">
                <a:solidFill>
                  <a:srgbClr val="383838"/>
                </a:solidFill>
                <a:latin typeface="Tahoma"/>
                <a:cs typeface="Tahoma"/>
              </a:rPr>
              <a:t>Segurança</a:t>
            </a:r>
            <a:r>
              <a:rPr sz="1180" kern="0" spc="-36" dirty="0">
                <a:solidFill>
                  <a:srgbClr val="383838"/>
                </a:solidFill>
                <a:latin typeface="Tahoma"/>
                <a:cs typeface="Tahoma"/>
              </a:rPr>
              <a:t>,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e</a:t>
            </a:r>
            <a:r>
              <a:rPr sz="1180" kern="0" spc="-18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um</a:t>
            </a:r>
            <a:r>
              <a:rPr sz="1180" kern="0" spc="-1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b="1" kern="0" dirty="0">
                <a:solidFill>
                  <a:srgbClr val="383838"/>
                </a:solidFill>
                <a:latin typeface="Tahoma"/>
                <a:cs typeface="Tahoma"/>
              </a:rPr>
              <a:t>Estado</a:t>
            </a:r>
            <a:r>
              <a:rPr sz="1180" b="1" kern="0" spc="-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b="1" kern="0" spc="-9" dirty="0">
                <a:solidFill>
                  <a:srgbClr val="383838"/>
                </a:solidFill>
                <a:latin typeface="Tahoma"/>
                <a:cs typeface="Tahoma"/>
              </a:rPr>
              <a:t>Social</a:t>
            </a:r>
            <a:endParaRPr sz="1180" kern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11527" defTabSz="829909">
              <a:spcBef>
                <a:spcPts val="45"/>
              </a:spcBef>
            </a:pPr>
            <a:r>
              <a:rPr sz="1180" kern="0" spc="-9" dirty="0">
                <a:solidFill>
                  <a:srgbClr val="383838"/>
                </a:solidFill>
                <a:latin typeface="Tahoma"/>
                <a:cs typeface="Tahoma"/>
              </a:rPr>
              <a:t>forte.</a:t>
            </a:r>
            <a:endParaRPr sz="1180" kern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11527" marR="4611" defTabSz="829909">
              <a:lnSpc>
                <a:spcPct val="105800"/>
              </a:lnSpc>
              <a:spcBef>
                <a:spcPts val="939"/>
              </a:spcBef>
            </a:pPr>
            <a:r>
              <a:rPr sz="1180" kern="0" spc="91" dirty="0">
                <a:solidFill>
                  <a:srgbClr val="383838"/>
                </a:solidFill>
                <a:latin typeface="Tahoma"/>
                <a:cs typeface="Tahoma"/>
              </a:rPr>
              <a:t>Com</a:t>
            </a:r>
            <a:r>
              <a:rPr sz="1180" kern="0" spc="1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59" dirty="0">
                <a:solidFill>
                  <a:srgbClr val="383838"/>
                </a:solidFill>
                <a:latin typeface="Tahoma"/>
                <a:cs typeface="Tahoma"/>
              </a:rPr>
              <a:t>estes</a:t>
            </a:r>
            <a:r>
              <a:rPr sz="1180" kern="0" spc="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pilares,</a:t>
            </a:r>
            <a:r>
              <a:rPr sz="1180" kern="0" spc="-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50" dirty="0">
                <a:solidFill>
                  <a:srgbClr val="383838"/>
                </a:solidFill>
                <a:latin typeface="Tahoma"/>
                <a:cs typeface="Tahoma"/>
              </a:rPr>
              <a:t>construímos</a:t>
            </a:r>
            <a:r>
              <a:rPr sz="1180" kern="0" spc="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41" dirty="0">
                <a:solidFill>
                  <a:srgbClr val="383838"/>
                </a:solidFill>
                <a:latin typeface="Tahoma"/>
                <a:cs typeface="Tahoma"/>
              </a:rPr>
              <a:t>objetivos</a:t>
            </a:r>
            <a:r>
              <a:rPr sz="1180" kern="0" spc="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mais</a:t>
            </a:r>
            <a:r>
              <a:rPr sz="1180" kern="0" spc="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59" dirty="0">
                <a:solidFill>
                  <a:srgbClr val="383838"/>
                </a:solidFill>
                <a:latin typeface="Tahoma"/>
                <a:cs typeface="Tahoma"/>
              </a:rPr>
              <a:t>ambiciosos</a:t>
            </a:r>
            <a:r>
              <a:rPr sz="1180" kern="0" spc="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27" dirty="0">
                <a:solidFill>
                  <a:srgbClr val="383838"/>
                </a:solidFill>
                <a:latin typeface="Tahoma"/>
                <a:cs typeface="Tahoma"/>
              </a:rPr>
              <a:t>nos </a:t>
            </a:r>
            <a:r>
              <a:rPr sz="1180" kern="0" spc="45" dirty="0">
                <a:solidFill>
                  <a:srgbClr val="383838"/>
                </a:solidFill>
                <a:latin typeface="Tahoma"/>
                <a:cs typeface="Tahoma"/>
              </a:rPr>
              <a:t>domínios</a:t>
            </a:r>
            <a:r>
              <a:rPr sz="1180" kern="0" spc="-18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50" dirty="0">
                <a:solidFill>
                  <a:srgbClr val="383838"/>
                </a:solidFill>
                <a:latin typeface="Tahoma"/>
                <a:cs typeface="Tahoma"/>
              </a:rPr>
              <a:t>da</a:t>
            </a:r>
            <a:r>
              <a:rPr sz="1180" kern="0" spc="-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b="1" kern="0" dirty="0">
                <a:solidFill>
                  <a:srgbClr val="383838"/>
                </a:solidFill>
                <a:latin typeface="Tahoma"/>
                <a:cs typeface="Tahoma"/>
              </a:rPr>
              <a:t>correção</a:t>
            </a:r>
            <a:r>
              <a:rPr sz="1180" b="1" kern="0" spc="-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b="1" kern="0" dirty="0">
                <a:solidFill>
                  <a:srgbClr val="383838"/>
                </a:solidFill>
                <a:latin typeface="Tahoma"/>
                <a:cs typeface="Tahoma"/>
              </a:rPr>
              <a:t>dos</a:t>
            </a:r>
            <a:r>
              <a:rPr sz="1180" b="1" kern="0" spc="-2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b="1" kern="0" spc="-9" dirty="0">
                <a:solidFill>
                  <a:srgbClr val="383838"/>
                </a:solidFill>
                <a:latin typeface="Tahoma"/>
                <a:cs typeface="Tahoma"/>
              </a:rPr>
              <a:t>desequilíbrios</a:t>
            </a:r>
            <a:r>
              <a:rPr sz="1180" b="1" kern="0" spc="-23" dirty="0">
                <a:solidFill>
                  <a:srgbClr val="383838"/>
                </a:solidFill>
                <a:latin typeface="Tahoma"/>
                <a:cs typeface="Tahoma"/>
              </a:rPr>
              <a:t> territoriais</a:t>
            </a:r>
            <a:r>
              <a:rPr sz="1180" b="1" kern="0" spc="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-45" dirty="0">
                <a:solidFill>
                  <a:srgbClr val="383838"/>
                </a:solidFill>
                <a:latin typeface="Tahoma"/>
                <a:cs typeface="Tahoma"/>
              </a:rPr>
              <a:t>e </a:t>
            </a:r>
            <a:r>
              <a:rPr sz="1180" kern="0" spc="54" dirty="0">
                <a:solidFill>
                  <a:srgbClr val="383838"/>
                </a:solidFill>
                <a:latin typeface="Tahoma"/>
                <a:cs typeface="Tahoma"/>
              </a:rPr>
              <a:t>aceitámos</a:t>
            </a:r>
            <a:r>
              <a:rPr sz="1180" kern="0" spc="-18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54" dirty="0">
                <a:solidFill>
                  <a:srgbClr val="383838"/>
                </a:solidFill>
                <a:latin typeface="Tahoma"/>
                <a:cs typeface="Tahoma"/>
              </a:rPr>
              <a:t>o</a:t>
            </a:r>
            <a:r>
              <a:rPr sz="1180" kern="0" spc="-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45" dirty="0">
                <a:solidFill>
                  <a:srgbClr val="383838"/>
                </a:solidFill>
                <a:latin typeface="Tahoma"/>
                <a:cs typeface="Tahoma"/>
              </a:rPr>
              <a:t>desafio</a:t>
            </a:r>
            <a:r>
              <a:rPr sz="1180" kern="0" spc="-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68" dirty="0">
                <a:solidFill>
                  <a:srgbClr val="383838"/>
                </a:solidFill>
                <a:latin typeface="Tahoma"/>
                <a:cs typeface="Tahoma"/>
              </a:rPr>
              <a:t>de</a:t>
            </a:r>
            <a:r>
              <a:rPr sz="1180" kern="0" spc="-1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54" dirty="0">
                <a:solidFill>
                  <a:srgbClr val="383838"/>
                </a:solidFill>
                <a:latin typeface="Tahoma"/>
                <a:cs typeface="Tahoma"/>
              </a:rPr>
              <a:t>sermos</a:t>
            </a:r>
            <a:r>
              <a:rPr sz="1180" kern="0" spc="-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b="1" kern="0" dirty="0">
                <a:solidFill>
                  <a:srgbClr val="383838"/>
                </a:solidFill>
                <a:latin typeface="Tahoma"/>
                <a:cs typeface="Tahoma"/>
              </a:rPr>
              <a:t>campeões</a:t>
            </a:r>
            <a:r>
              <a:rPr sz="1180" b="1" kern="0" spc="-2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b="1" kern="0" spc="-27" dirty="0">
                <a:solidFill>
                  <a:srgbClr val="383838"/>
                </a:solidFill>
                <a:latin typeface="Tahoma"/>
                <a:cs typeface="Tahoma"/>
              </a:rPr>
              <a:t>no </a:t>
            </a:r>
            <a:r>
              <a:rPr sz="1180" b="1" kern="0" dirty="0">
                <a:solidFill>
                  <a:srgbClr val="383838"/>
                </a:solidFill>
                <a:latin typeface="Tahoma"/>
                <a:cs typeface="Tahoma"/>
              </a:rPr>
              <a:t>combate</a:t>
            </a:r>
            <a:r>
              <a:rPr sz="1180" b="1" kern="0" spc="-18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b="1" kern="0" spc="-23" dirty="0">
                <a:solidFill>
                  <a:srgbClr val="383838"/>
                </a:solidFill>
                <a:latin typeface="Tahoma"/>
                <a:cs typeface="Tahoma"/>
              </a:rPr>
              <a:t>às </a:t>
            </a:r>
            <a:r>
              <a:rPr sz="1180" b="1" kern="0" dirty="0">
                <a:solidFill>
                  <a:srgbClr val="383838"/>
                </a:solidFill>
                <a:latin typeface="Tahoma"/>
                <a:cs typeface="Tahoma"/>
              </a:rPr>
              <a:t>alterações</a:t>
            </a:r>
            <a:r>
              <a:rPr sz="1180" b="1" kern="0" spc="-41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b="1" kern="0" spc="-9" dirty="0">
                <a:solidFill>
                  <a:srgbClr val="383838"/>
                </a:solidFill>
                <a:latin typeface="Tahoma"/>
                <a:cs typeface="Tahoma"/>
              </a:rPr>
              <a:t>climáticas</a:t>
            </a:r>
            <a:r>
              <a:rPr sz="1180" kern="0" spc="-9" dirty="0">
                <a:solidFill>
                  <a:srgbClr val="383838"/>
                </a:solidFill>
                <a:latin typeface="Tahoma"/>
                <a:cs typeface="Tahoma"/>
              </a:rPr>
              <a:t>.</a:t>
            </a:r>
            <a:r>
              <a:rPr sz="1180" kern="0" spc="-36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54" dirty="0">
                <a:solidFill>
                  <a:srgbClr val="383838"/>
                </a:solidFill>
                <a:latin typeface="Tahoma"/>
                <a:cs typeface="Tahoma"/>
              </a:rPr>
              <a:t>Criámos</a:t>
            </a:r>
            <a:r>
              <a:rPr sz="1180" kern="0" spc="-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59" dirty="0">
                <a:solidFill>
                  <a:srgbClr val="383838"/>
                </a:solidFill>
                <a:latin typeface="Tahoma"/>
                <a:cs typeface="Tahoma"/>
              </a:rPr>
              <a:t>também</a:t>
            </a:r>
            <a:r>
              <a:rPr sz="1180" kern="0" spc="-2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uma</a:t>
            </a:r>
            <a:r>
              <a:rPr sz="1180" kern="0" spc="-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64" dirty="0">
                <a:solidFill>
                  <a:srgbClr val="383838"/>
                </a:solidFill>
                <a:latin typeface="Tahoma"/>
                <a:cs typeface="Tahoma"/>
              </a:rPr>
              <a:t>espécie</a:t>
            </a:r>
            <a:r>
              <a:rPr sz="1180" kern="0" spc="-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68" dirty="0">
                <a:solidFill>
                  <a:srgbClr val="383838"/>
                </a:solidFill>
                <a:latin typeface="Tahoma"/>
                <a:cs typeface="Tahoma"/>
              </a:rPr>
              <a:t>de</a:t>
            </a:r>
            <a:r>
              <a:rPr sz="1180" kern="0" spc="-36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b="1" kern="0" spc="-18" dirty="0">
                <a:solidFill>
                  <a:srgbClr val="383838"/>
                </a:solidFill>
                <a:latin typeface="Tahoma"/>
                <a:cs typeface="Tahoma"/>
              </a:rPr>
              <a:t>mito</a:t>
            </a:r>
            <a:r>
              <a:rPr sz="1180" b="1" kern="0" spc="45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b="1" kern="0" dirty="0">
                <a:solidFill>
                  <a:srgbClr val="383838"/>
                </a:solidFill>
                <a:latin typeface="Tahoma"/>
                <a:cs typeface="Tahoma"/>
              </a:rPr>
              <a:t>do</a:t>
            </a:r>
            <a:r>
              <a:rPr sz="1180" b="1" kern="0" spc="18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b="1" kern="0" spc="-32" dirty="0">
                <a:solidFill>
                  <a:srgbClr val="383838"/>
                </a:solidFill>
                <a:latin typeface="Tahoma"/>
                <a:cs typeface="Tahoma"/>
              </a:rPr>
              <a:t>fim</a:t>
            </a:r>
            <a:r>
              <a:rPr sz="1180" b="1" kern="0" spc="36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b="1" kern="0" dirty="0">
                <a:solidFill>
                  <a:srgbClr val="383838"/>
                </a:solidFill>
                <a:latin typeface="Tahoma"/>
                <a:cs typeface="Tahoma"/>
              </a:rPr>
              <a:t>da</a:t>
            </a:r>
            <a:r>
              <a:rPr sz="1180" b="1" kern="0" spc="2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b="1" kern="0" spc="-23" dirty="0">
                <a:solidFill>
                  <a:srgbClr val="383838"/>
                </a:solidFill>
                <a:latin typeface="Tahoma"/>
                <a:cs typeface="Tahoma"/>
              </a:rPr>
              <a:t>história</a:t>
            </a:r>
            <a:r>
              <a:rPr sz="1180" b="1" kern="0" spc="5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59" dirty="0">
                <a:solidFill>
                  <a:srgbClr val="383838"/>
                </a:solidFill>
                <a:latin typeface="Tahoma"/>
                <a:cs typeface="Tahoma"/>
              </a:rPr>
              <a:t>em</a:t>
            </a:r>
            <a:r>
              <a:rPr sz="1180" kern="0" spc="50" dirty="0">
                <a:solidFill>
                  <a:srgbClr val="383838"/>
                </a:solidFill>
                <a:latin typeface="Tahoma"/>
                <a:cs typeface="Tahoma"/>
              </a:rPr>
              <a:t> que</a:t>
            </a:r>
            <a:r>
              <a:rPr sz="1180" kern="0" spc="41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a</a:t>
            </a:r>
            <a:r>
              <a:rPr sz="1180" kern="0" spc="4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Paz</a:t>
            </a:r>
            <a:r>
              <a:rPr sz="1180" kern="0" spc="36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estaria</a:t>
            </a:r>
            <a:r>
              <a:rPr sz="1180" kern="0" spc="41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assegurada</a:t>
            </a:r>
            <a:r>
              <a:rPr sz="1180" kern="0" spc="4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para</a:t>
            </a:r>
            <a:r>
              <a:rPr sz="1180" kern="0" spc="41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-9" dirty="0">
                <a:solidFill>
                  <a:srgbClr val="383838"/>
                </a:solidFill>
                <a:latin typeface="Tahoma"/>
                <a:cs typeface="Tahoma"/>
              </a:rPr>
              <a:t>sempre.</a:t>
            </a:r>
            <a:endParaRPr sz="1180" kern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11527" defTabSz="829909">
              <a:spcBef>
                <a:spcPts val="1289"/>
              </a:spcBef>
            </a:pPr>
            <a:r>
              <a:rPr sz="1634" b="1" kern="0" spc="59" dirty="0">
                <a:solidFill>
                  <a:srgbClr val="383838"/>
                </a:solidFill>
                <a:latin typeface="Cambria"/>
                <a:cs typeface="Cambria"/>
              </a:rPr>
              <a:t>Em</a:t>
            </a:r>
            <a:r>
              <a:rPr sz="1634" b="1" kern="0" spc="150" dirty="0">
                <a:solidFill>
                  <a:srgbClr val="383838"/>
                </a:solidFill>
                <a:latin typeface="Cambria"/>
                <a:cs typeface="Cambria"/>
              </a:rPr>
              <a:t> </a:t>
            </a:r>
            <a:r>
              <a:rPr sz="1634" b="1" kern="0" spc="50" dirty="0">
                <a:solidFill>
                  <a:srgbClr val="383838"/>
                </a:solidFill>
                <a:latin typeface="Cambria"/>
                <a:cs typeface="Cambria"/>
              </a:rPr>
              <a:t>momentos</a:t>
            </a:r>
            <a:r>
              <a:rPr sz="1634" b="1" kern="0" spc="127" dirty="0">
                <a:solidFill>
                  <a:srgbClr val="383838"/>
                </a:solidFill>
                <a:latin typeface="Cambria"/>
                <a:cs typeface="Cambria"/>
              </a:rPr>
              <a:t> </a:t>
            </a:r>
            <a:r>
              <a:rPr sz="1634" b="1" kern="0" dirty="0">
                <a:solidFill>
                  <a:srgbClr val="383838"/>
                </a:solidFill>
                <a:latin typeface="Cambria"/>
                <a:cs typeface="Cambria"/>
              </a:rPr>
              <a:t>de</a:t>
            </a:r>
            <a:r>
              <a:rPr sz="1634" b="1" kern="0" spc="132" dirty="0">
                <a:solidFill>
                  <a:srgbClr val="383838"/>
                </a:solidFill>
                <a:latin typeface="Cambria"/>
                <a:cs typeface="Cambria"/>
              </a:rPr>
              <a:t> </a:t>
            </a:r>
            <a:r>
              <a:rPr sz="1634" b="1" kern="0" dirty="0">
                <a:solidFill>
                  <a:srgbClr val="383838"/>
                </a:solidFill>
                <a:latin typeface="Cambria"/>
                <a:cs typeface="Cambria"/>
              </a:rPr>
              <a:t>crise</a:t>
            </a:r>
            <a:r>
              <a:rPr sz="1634" b="1" kern="0" spc="132" dirty="0">
                <a:solidFill>
                  <a:srgbClr val="383838"/>
                </a:solidFill>
                <a:latin typeface="Cambria"/>
                <a:cs typeface="Cambria"/>
              </a:rPr>
              <a:t> </a:t>
            </a:r>
            <a:r>
              <a:rPr sz="1634" b="1" kern="0" spc="50" dirty="0">
                <a:solidFill>
                  <a:srgbClr val="383838"/>
                </a:solidFill>
                <a:latin typeface="Cambria"/>
                <a:cs typeface="Cambria"/>
              </a:rPr>
              <a:t>existencial,</a:t>
            </a:r>
            <a:r>
              <a:rPr sz="1634" b="1" kern="0" spc="64" dirty="0">
                <a:solidFill>
                  <a:srgbClr val="383838"/>
                </a:solidFill>
                <a:latin typeface="Cambria"/>
                <a:cs typeface="Cambria"/>
              </a:rPr>
              <a:t> </a:t>
            </a:r>
            <a:r>
              <a:rPr sz="1634" b="1" kern="0" spc="32" dirty="0">
                <a:solidFill>
                  <a:srgbClr val="383838"/>
                </a:solidFill>
                <a:latin typeface="Cambria"/>
                <a:cs typeface="Cambria"/>
              </a:rPr>
              <a:t>não</a:t>
            </a:r>
            <a:endParaRPr sz="1634" kern="0">
              <a:solidFill>
                <a:sysClr val="windowText" lastClr="000000"/>
              </a:solidFill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23388" y="4532722"/>
            <a:ext cx="4612149" cy="1243892"/>
          </a:xfrm>
          <a:prstGeom prst="rect">
            <a:avLst/>
          </a:prstGeom>
        </p:spPr>
        <p:txBody>
          <a:bodyPr vert="horz" wrap="square" lIns="0" tIns="63970" rIns="0" bIns="0" rtlCol="0">
            <a:spAutoFit/>
          </a:bodyPr>
          <a:lstStyle/>
          <a:p>
            <a:pPr marL="11527" marR="4611" defTabSz="829909">
              <a:lnSpc>
                <a:spcPct val="78900"/>
              </a:lnSpc>
              <a:spcBef>
                <a:spcPts val="504"/>
              </a:spcBef>
            </a:pPr>
            <a:r>
              <a:rPr sz="1634" b="1" kern="0" dirty="0">
                <a:solidFill>
                  <a:srgbClr val="383838"/>
                </a:solidFill>
                <a:latin typeface="Cambria"/>
                <a:cs typeface="Cambria"/>
              </a:rPr>
              <a:t>podemos</a:t>
            </a:r>
            <a:r>
              <a:rPr sz="1634" b="1" kern="0" spc="222" dirty="0">
                <a:solidFill>
                  <a:srgbClr val="383838"/>
                </a:solidFill>
                <a:latin typeface="Cambria"/>
                <a:cs typeface="Cambria"/>
              </a:rPr>
              <a:t> </a:t>
            </a:r>
            <a:r>
              <a:rPr sz="1634" b="1" kern="0" dirty="0">
                <a:solidFill>
                  <a:srgbClr val="383838"/>
                </a:solidFill>
                <a:latin typeface="Cambria"/>
                <a:cs typeface="Cambria"/>
              </a:rPr>
              <a:t>achar</a:t>
            </a:r>
            <a:r>
              <a:rPr sz="1634" b="1" kern="0" spc="227" dirty="0">
                <a:solidFill>
                  <a:srgbClr val="383838"/>
                </a:solidFill>
                <a:latin typeface="Cambria"/>
                <a:cs typeface="Cambria"/>
              </a:rPr>
              <a:t> </a:t>
            </a:r>
            <a:r>
              <a:rPr sz="1634" b="1" kern="0" dirty="0">
                <a:solidFill>
                  <a:srgbClr val="383838"/>
                </a:solidFill>
                <a:latin typeface="Cambria"/>
                <a:cs typeface="Cambria"/>
              </a:rPr>
              <a:t>que</a:t>
            </a:r>
            <a:r>
              <a:rPr sz="1634" b="1" kern="0" spc="227" dirty="0">
                <a:solidFill>
                  <a:srgbClr val="383838"/>
                </a:solidFill>
                <a:latin typeface="Cambria"/>
                <a:cs typeface="Cambria"/>
              </a:rPr>
              <a:t> </a:t>
            </a:r>
            <a:r>
              <a:rPr sz="1634" b="1" kern="0" spc="45" dirty="0">
                <a:solidFill>
                  <a:srgbClr val="383838"/>
                </a:solidFill>
                <a:latin typeface="Cambria"/>
                <a:cs typeface="Cambria"/>
              </a:rPr>
              <a:t>tudo</a:t>
            </a:r>
            <a:r>
              <a:rPr sz="1634" b="1" kern="0" spc="236" dirty="0">
                <a:solidFill>
                  <a:srgbClr val="383838"/>
                </a:solidFill>
                <a:latin typeface="Cambria"/>
                <a:cs typeface="Cambria"/>
              </a:rPr>
              <a:t> </a:t>
            </a:r>
            <a:r>
              <a:rPr sz="1634" b="1" kern="0" dirty="0">
                <a:solidFill>
                  <a:srgbClr val="383838"/>
                </a:solidFill>
                <a:latin typeface="Cambria"/>
                <a:cs typeface="Cambria"/>
              </a:rPr>
              <a:t>pode</a:t>
            </a:r>
            <a:r>
              <a:rPr sz="1634" b="1" kern="0" spc="227" dirty="0">
                <a:solidFill>
                  <a:srgbClr val="383838"/>
                </a:solidFill>
                <a:latin typeface="Cambria"/>
                <a:cs typeface="Cambria"/>
              </a:rPr>
              <a:t> </a:t>
            </a:r>
            <a:r>
              <a:rPr sz="1634" b="1" kern="0" spc="45" dirty="0">
                <a:solidFill>
                  <a:srgbClr val="383838"/>
                </a:solidFill>
                <a:latin typeface="Cambria"/>
                <a:cs typeface="Cambria"/>
              </a:rPr>
              <a:t>continuar</a:t>
            </a:r>
            <a:r>
              <a:rPr sz="1634" b="1" kern="0" spc="227" dirty="0">
                <a:solidFill>
                  <a:srgbClr val="383838"/>
                </a:solidFill>
                <a:latin typeface="Cambria"/>
                <a:cs typeface="Cambria"/>
              </a:rPr>
              <a:t> </a:t>
            </a:r>
            <a:r>
              <a:rPr sz="1634" b="1" kern="0" spc="23" dirty="0">
                <a:solidFill>
                  <a:srgbClr val="383838"/>
                </a:solidFill>
                <a:latin typeface="Cambria"/>
                <a:cs typeface="Cambria"/>
              </a:rPr>
              <a:t>com </a:t>
            </a:r>
            <a:r>
              <a:rPr sz="1634" b="1" kern="0" dirty="0">
                <a:solidFill>
                  <a:srgbClr val="383838"/>
                </a:solidFill>
                <a:latin typeface="Cambria"/>
                <a:cs typeface="Cambria"/>
              </a:rPr>
              <a:t>apenas</a:t>
            </a:r>
            <a:r>
              <a:rPr sz="1634" b="1" kern="0" spc="236" dirty="0">
                <a:solidFill>
                  <a:srgbClr val="383838"/>
                </a:solidFill>
                <a:latin typeface="Cambria"/>
                <a:cs typeface="Cambria"/>
              </a:rPr>
              <a:t> </a:t>
            </a:r>
            <a:r>
              <a:rPr sz="1634" b="1" kern="0" spc="50" dirty="0">
                <a:solidFill>
                  <a:srgbClr val="383838"/>
                </a:solidFill>
                <a:latin typeface="Cambria"/>
                <a:cs typeface="Cambria"/>
              </a:rPr>
              <a:t>alguns</a:t>
            </a:r>
            <a:r>
              <a:rPr sz="1634" b="1" kern="0" spc="241" dirty="0">
                <a:solidFill>
                  <a:srgbClr val="383838"/>
                </a:solidFill>
                <a:latin typeface="Cambria"/>
                <a:cs typeface="Cambria"/>
              </a:rPr>
              <a:t> </a:t>
            </a:r>
            <a:r>
              <a:rPr sz="1634" b="1" kern="0" spc="41" dirty="0">
                <a:solidFill>
                  <a:srgbClr val="383838"/>
                </a:solidFill>
                <a:latin typeface="Cambria"/>
                <a:cs typeface="Cambria"/>
              </a:rPr>
              <a:t>ajustamentos.</a:t>
            </a:r>
            <a:endParaRPr sz="1634" kern="0">
              <a:solidFill>
                <a:sysClr val="windowText" lastClr="000000"/>
              </a:solidFill>
              <a:latin typeface="Cambria"/>
              <a:cs typeface="Cambria"/>
            </a:endParaRPr>
          </a:p>
          <a:p>
            <a:pPr marL="11527" marR="470281" defTabSz="829909">
              <a:lnSpc>
                <a:spcPct val="78900"/>
              </a:lnSpc>
              <a:spcBef>
                <a:spcPts val="1461"/>
              </a:spcBef>
            </a:pPr>
            <a:r>
              <a:rPr sz="1634" b="1" kern="0" spc="59" dirty="0">
                <a:solidFill>
                  <a:srgbClr val="383838"/>
                </a:solidFill>
                <a:latin typeface="Cambria"/>
                <a:cs typeface="Cambria"/>
              </a:rPr>
              <a:t>Que</a:t>
            </a:r>
            <a:r>
              <a:rPr sz="1634" b="1" kern="0" spc="236" dirty="0">
                <a:solidFill>
                  <a:srgbClr val="383838"/>
                </a:solidFill>
                <a:latin typeface="Cambria"/>
                <a:cs typeface="Cambria"/>
              </a:rPr>
              <a:t> </a:t>
            </a:r>
            <a:r>
              <a:rPr sz="1634" b="1" kern="0" dirty="0">
                <a:solidFill>
                  <a:srgbClr val="383838"/>
                </a:solidFill>
                <a:latin typeface="Cambria"/>
                <a:cs typeface="Cambria"/>
              </a:rPr>
              <a:t>fragilidades</a:t>
            </a:r>
            <a:r>
              <a:rPr sz="1634" b="1" kern="0" spc="231" dirty="0">
                <a:solidFill>
                  <a:srgbClr val="383838"/>
                </a:solidFill>
                <a:latin typeface="Cambria"/>
                <a:cs typeface="Cambria"/>
              </a:rPr>
              <a:t> </a:t>
            </a:r>
            <a:r>
              <a:rPr sz="1634" b="1" kern="0" dirty="0">
                <a:solidFill>
                  <a:srgbClr val="383838"/>
                </a:solidFill>
                <a:latin typeface="Cambria"/>
                <a:cs typeface="Cambria"/>
              </a:rPr>
              <a:t>e</a:t>
            </a:r>
            <a:r>
              <a:rPr sz="1634" b="1" kern="0" spc="241" dirty="0">
                <a:solidFill>
                  <a:srgbClr val="383838"/>
                </a:solidFill>
                <a:latin typeface="Cambria"/>
                <a:cs typeface="Cambria"/>
              </a:rPr>
              <a:t> </a:t>
            </a:r>
            <a:r>
              <a:rPr sz="1634" b="1" kern="0" spc="45" dirty="0">
                <a:solidFill>
                  <a:srgbClr val="383838"/>
                </a:solidFill>
                <a:latin typeface="Cambria"/>
                <a:cs typeface="Cambria"/>
              </a:rPr>
              <a:t>pontos</a:t>
            </a:r>
            <a:r>
              <a:rPr sz="1634" b="1" kern="0" spc="231" dirty="0">
                <a:solidFill>
                  <a:srgbClr val="383838"/>
                </a:solidFill>
                <a:latin typeface="Cambria"/>
                <a:cs typeface="Cambria"/>
              </a:rPr>
              <a:t> </a:t>
            </a:r>
            <a:r>
              <a:rPr sz="1634" b="1" kern="0" dirty="0">
                <a:solidFill>
                  <a:srgbClr val="383838"/>
                </a:solidFill>
                <a:latin typeface="Cambria"/>
                <a:cs typeface="Cambria"/>
              </a:rPr>
              <a:t>fortes</a:t>
            </a:r>
            <a:r>
              <a:rPr sz="1634" b="1" kern="0" spc="236" dirty="0">
                <a:solidFill>
                  <a:srgbClr val="383838"/>
                </a:solidFill>
                <a:latin typeface="Cambria"/>
                <a:cs typeface="Cambria"/>
              </a:rPr>
              <a:t> </a:t>
            </a:r>
            <a:r>
              <a:rPr sz="1634" b="1" kern="0" spc="-9" dirty="0">
                <a:solidFill>
                  <a:srgbClr val="383838"/>
                </a:solidFill>
                <a:latin typeface="Cambria"/>
                <a:cs typeface="Cambria"/>
              </a:rPr>
              <a:t>teremos </a:t>
            </a:r>
            <a:r>
              <a:rPr sz="1634" b="1" kern="0" dirty="0">
                <a:solidFill>
                  <a:srgbClr val="383838"/>
                </a:solidFill>
                <a:latin typeface="Cambria"/>
                <a:cs typeface="Cambria"/>
              </a:rPr>
              <a:t>neste</a:t>
            </a:r>
            <a:r>
              <a:rPr sz="1634" b="1" kern="0" spc="185" dirty="0">
                <a:solidFill>
                  <a:srgbClr val="383838"/>
                </a:solidFill>
                <a:latin typeface="Cambria"/>
                <a:cs typeface="Cambria"/>
              </a:rPr>
              <a:t> </a:t>
            </a:r>
            <a:r>
              <a:rPr sz="1634" b="1" kern="0" spc="50" dirty="0">
                <a:solidFill>
                  <a:srgbClr val="383838"/>
                </a:solidFill>
                <a:latin typeface="Cambria"/>
                <a:cs typeface="Cambria"/>
              </a:rPr>
              <a:t>contexto</a:t>
            </a:r>
            <a:r>
              <a:rPr sz="1634" b="1" kern="0" spc="195" dirty="0">
                <a:solidFill>
                  <a:srgbClr val="383838"/>
                </a:solidFill>
                <a:latin typeface="Cambria"/>
                <a:cs typeface="Cambria"/>
              </a:rPr>
              <a:t> </a:t>
            </a:r>
            <a:r>
              <a:rPr sz="1634" b="1" kern="0" dirty="0">
                <a:solidFill>
                  <a:srgbClr val="383838"/>
                </a:solidFill>
                <a:latin typeface="Cambria"/>
                <a:cs typeface="Cambria"/>
              </a:rPr>
              <a:t>e</a:t>
            </a:r>
            <a:r>
              <a:rPr sz="1634" b="1" kern="0" spc="191" dirty="0">
                <a:solidFill>
                  <a:srgbClr val="383838"/>
                </a:solidFill>
                <a:latin typeface="Cambria"/>
                <a:cs typeface="Cambria"/>
              </a:rPr>
              <a:t> </a:t>
            </a:r>
            <a:r>
              <a:rPr sz="1634" b="1" kern="0" dirty="0">
                <a:solidFill>
                  <a:srgbClr val="383838"/>
                </a:solidFill>
                <a:latin typeface="Cambria"/>
                <a:cs typeface="Cambria"/>
              </a:rPr>
              <a:t>quais</a:t>
            </a:r>
            <a:r>
              <a:rPr sz="1634" b="1" kern="0" spc="185" dirty="0">
                <a:solidFill>
                  <a:srgbClr val="383838"/>
                </a:solidFill>
                <a:latin typeface="Cambria"/>
                <a:cs typeface="Cambria"/>
              </a:rPr>
              <a:t> </a:t>
            </a:r>
            <a:r>
              <a:rPr sz="1634" b="1" kern="0" dirty="0">
                <a:solidFill>
                  <a:srgbClr val="383838"/>
                </a:solidFill>
                <a:latin typeface="Cambria"/>
                <a:cs typeface="Cambria"/>
              </a:rPr>
              <a:t>as</a:t>
            </a:r>
            <a:r>
              <a:rPr sz="1634" b="1" kern="0" spc="182" dirty="0">
                <a:solidFill>
                  <a:srgbClr val="383838"/>
                </a:solidFill>
                <a:latin typeface="Cambria"/>
                <a:cs typeface="Cambria"/>
              </a:rPr>
              <a:t> </a:t>
            </a:r>
            <a:r>
              <a:rPr sz="1634" b="1" kern="0" spc="36" dirty="0">
                <a:solidFill>
                  <a:srgbClr val="383838"/>
                </a:solidFill>
                <a:latin typeface="Cambria"/>
                <a:cs typeface="Cambria"/>
              </a:rPr>
              <a:t>mudanças</a:t>
            </a:r>
            <a:endParaRPr sz="1634" kern="0">
              <a:solidFill>
                <a:sysClr val="windowText" lastClr="000000"/>
              </a:solidFill>
              <a:latin typeface="Cambria"/>
              <a:cs typeface="Cambria"/>
            </a:endParaRPr>
          </a:p>
          <a:p>
            <a:pPr marL="11527" defTabSz="829909">
              <a:lnSpc>
                <a:spcPts val="1547"/>
              </a:lnSpc>
            </a:pPr>
            <a:r>
              <a:rPr sz="1634" b="1" kern="0" spc="-9" dirty="0">
                <a:solidFill>
                  <a:srgbClr val="383838"/>
                </a:solidFill>
                <a:latin typeface="Cambria"/>
                <a:cs typeface="Cambria"/>
              </a:rPr>
              <a:t>necessárias?</a:t>
            </a:r>
            <a:endParaRPr sz="1634" kern="0">
              <a:solidFill>
                <a:sysClr val="windowText" lastClr="000000"/>
              </a:solidFill>
              <a:latin typeface="Cambria"/>
              <a:cs typeface="Cambria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32632" y="5064409"/>
            <a:ext cx="195971" cy="19619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16101" y="956663"/>
            <a:ext cx="8759798" cy="165066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55274" y="1412712"/>
            <a:ext cx="3389811" cy="869822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marR="4611">
              <a:lnSpc>
                <a:spcPct val="106000"/>
              </a:lnSpc>
              <a:spcBef>
                <a:spcPts val="91"/>
              </a:spcBef>
            </a:pPr>
            <a:r>
              <a:rPr sz="2723" dirty="0"/>
              <a:t>O</a:t>
            </a:r>
            <a:r>
              <a:rPr sz="2723" spc="-59" dirty="0"/>
              <a:t> </a:t>
            </a:r>
            <a:r>
              <a:rPr sz="2723" dirty="0"/>
              <a:t>Que</a:t>
            </a:r>
            <a:r>
              <a:rPr sz="2723" spc="-54" dirty="0"/>
              <a:t> </a:t>
            </a:r>
            <a:r>
              <a:rPr sz="2723" dirty="0"/>
              <a:t>Podemos</a:t>
            </a:r>
            <a:r>
              <a:rPr sz="2723" spc="-50" dirty="0"/>
              <a:t> </a:t>
            </a:r>
            <a:r>
              <a:rPr sz="2723" spc="-9" dirty="0"/>
              <a:t>Fazer </a:t>
            </a:r>
            <a:r>
              <a:rPr sz="2723" dirty="0"/>
              <a:t>Pela</a:t>
            </a:r>
            <a:r>
              <a:rPr sz="2723" spc="-50" dirty="0"/>
              <a:t> </a:t>
            </a:r>
            <a:r>
              <a:rPr sz="2723" spc="-9" dirty="0"/>
              <a:t>Europa?</a:t>
            </a:r>
            <a:endParaRPr sz="2723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14585" y="2823508"/>
            <a:ext cx="296769" cy="29711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531711" y="2802471"/>
            <a:ext cx="2071231" cy="1571553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defTabSz="829909">
              <a:spcBef>
                <a:spcPts val="91"/>
              </a:spcBef>
            </a:pPr>
            <a:r>
              <a:rPr sz="1361" kern="0" dirty="0">
                <a:solidFill>
                  <a:srgbClr val="383838"/>
                </a:solidFill>
                <a:latin typeface="Georgia"/>
                <a:cs typeface="Georgia"/>
              </a:rPr>
              <a:t>Dependência</a:t>
            </a:r>
            <a:r>
              <a:rPr sz="1361" kern="0" spc="-54" dirty="0">
                <a:solidFill>
                  <a:srgbClr val="383838"/>
                </a:solidFill>
                <a:latin typeface="Georgia"/>
                <a:cs typeface="Georgia"/>
              </a:rPr>
              <a:t> </a:t>
            </a:r>
            <a:r>
              <a:rPr sz="1361" kern="0" dirty="0">
                <a:solidFill>
                  <a:srgbClr val="383838"/>
                </a:solidFill>
                <a:latin typeface="Georgia"/>
                <a:cs typeface="Georgia"/>
              </a:rPr>
              <a:t>de</a:t>
            </a:r>
            <a:r>
              <a:rPr sz="1361" kern="0" spc="-50" dirty="0">
                <a:solidFill>
                  <a:srgbClr val="383838"/>
                </a:solidFill>
                <a:latin typeface="Georgia"/>
                <a:cs typeface="Georgia"/>
              </a:rPr>
              <a:t> </a:t>
            </a:r>
            <a:r>
              <a:rPr sz="1361" kern="0" spc="-9" dirty="0">
                <a:solidFill>
                  <a:srgbClr val="383838"/>
                </a:solidFill>
                <a:latin typeface="Georgia"/>
                <a:cs typeface="Georgia"/>
              </a:rPr>
              <a:t>Fundos</a:t>
            </a:r>
            <a:endParaRPr sz="1361" kern="0">
              <a:solidFill>
                <a:sysClr val="windowText" lastClr="000000"/>
              </a:solidFill>
              <a:latin typeface="Georgia"/>
              <a:cs typeface="Georgia"/>
            </a:endParaRPr>
          </a:p>
          <a:p>
            <a:pPr marL="11527" marR="4611" defTabSz="829909">
              <a:lnSpc>
                <a:spcPct val="119400"/>
              </a:lnSpc>
              <a:spcBef>
                <a:spcPts val="604"/>
              </a:spcBef>
            </a:pPr>
            <a:r>
              <a:rPr sz="1180" kern="0" spc="77" dirty="0">
                <a:solidFill>
                  <a:srgbClr val="383838"/>
                </a:solidFill>
                <a:latin typeface="Tahoma"/>
                <a:cs typeface="Tahoma"/>
              </a:rPr>
              <a:t>A</a:t>
            </a:r>
            <a:r>
              <a:rPr sz="1180" kern="0" spc="50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45" dirty="0">
                <a:solidFill>
                  <a:srgbClr val="383838"/>
                </a:solidFill>
                <a:latin typeface="Tahoma"/>
                <a:cs typeface="Tahoma"/>
              </a:rPr>
              <a:t>nossa</a:t>
            </a:r>
            <a:r>
              <a:rPr sz="1180" kern="0" spc="50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gesta</a:t>
            </a:r>
            <a:r>
              <a:rPr sz="1180" kern="0" spc="50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na</a:t>
            </a:r>
            <a:r>
              <a:rPr sz="1180" kern="0" spc="50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Europa</a:t>
            </a:r>
            <a:r>
              <a:rPr sz="1180" kern="0" spc="50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-23" dirty="0">
                <a:solidFill>
                  <a:srgbClr val="383838"/>
                </a:solidFill>
                <a:latin typeface="Tahoma"/>
                <a:cs typeface="Tahoma"/>
              </a:rPr>
              <a:t>foi </a:t>
            </a:r>
            <a:r>
              <a:rPr sz="1180" kern="0" spc="50" dirty="0">
                <a:solidFill>
                  <a:srgbClr val="383838"/>
                </a:solidFill>
                <a:latin typeface="Tahoma"/>
                <a:cs typeface="Tahoma"/>
              </a:rPr>
              <a:t>marcada</a:t>
            </a:r>
            <a:r>
              <a:rPr sz="1180" kern="0" spc="41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pela</a:t>
            </a:r>
            <a:r>
              <a:rPr sz="1180" kern="0" spc="4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36" dirty="0">
                <a:solidFill>
                  <a:srgbClr val="383838"/>
                </a:solidFill>
                <a:latin typeface="Tahoma"/>
                <a:cs typeface="Tahoma"/>
              </a:rPr>
              <a:t>contabilização </a:t>
            </a:r>
            <a:r>
              <a:rPr sz="1180" kern="0" spc="50" dirty="0">
                <a:solidFill>
                  <a:srgbClr val="383838"/>
                </a:solidFill>
                <a:latin typeface="Tahoma"/>
                <a:cs typeface="Tahoma"/>
              </a:rPr>
              <a:t>da</a:t>
            </a:r>
            <a:r>
              <a:rPr sz="1180" kern="0" spc="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54" dirty="0">
                <a:solidFill>
                  <a:srgbClr val="383838"/>
                </a:solidFill>
                <a:latin typeface="Tahoma"/>
                <a:cs typeface="Tahoma"/>
              </a:rPr>
              <a:t>conta</a:t>
            </a:r>
            <a:r>
              <a:rPr sz="1180" kern="0" spc="1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68" dirty="0">
                <a:solidFill>
                  <a:srgbClr val="383838"/>
                </a:solidFill>
                <a:latin typeface="Tahoma"/>
                <a:cs typeface="Tahoma"/>
              </a:rPr>
              <a:t>de</a:t>
            </a:r>
            <a:r>
              <a:rPr sz="1180" kern="0" spc="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ganhos</a:t>
            </a:r>
            <a:r>
              <a:rPr sz="1180" kern="0" spc="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e</a:t>
            </a:r>
            <a:r>
              <a:rPr sz="1180" kern="0" spc="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45" dirty="0">
                <a:solidFill>
                  <a:srgbClr val="383838"/>
                </a:solidFill>
                <a:latin typeface="Tahoma"/>
                <a:cs typeface="Tahoma"/>
              </a:rPr>
              <a:t>perdas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e</a:t>
            </a:r>
            <a:r>
              <a:rPr sz="1180" kern="0" spc="2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às</a:t>
            </a:r>
            <a:r>
              <a:rPr sz="1180" kern="0" spc="2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54" dirty="0">
                <a:solidFill>
                  <a:srgbClr val="383838"/>
                </a:solidFill>
                <a:latin typeface="Tahoma"/>
                <a:cs typeface="Tahoma"/>
              </a:rPr>
              <a:t>sucessivas</a:t>
            </a:r>
            <a:r>
              <a:rPr sz="1180" kern="0" spc="18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"pipas</a:t>
            </a:r>
            <a:r>
              <a:rPr sz="1180" kern="0" spc="2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45" dirty="0">
                <a:solidFill>
                  <a:srgbClr val="383838"/>
                </a:solidFill>
                <a:latin typeface="Tahoma"/>
                <a:cs typeface="Tahoma"/>
              </a:rPr>
              <a:t>de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massa"</a:t>
            </a:r>
            <a:r>
              <a:rPr sz="1180" kern="0" spc="-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50" dirty="0">
                <a:solidFill>
                  <a:srgbClr val="383838"/>
                </a:solidFill>
                <a:latin typeface="Tahoma"/>
                <a:cs typeface="Tahoma"/>
              </a:rPr>
              <a:t>que</a:t>
            </a:r>
            <a:r>
              <a:rPr sz="1180" kern="0" spc="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50" dirty="0">
                <a:solidFill>
                  <a:srgbClr val="383838"/>
                </a:solidFill>
                <a:latin typeface="Tahoma"/>
                <a:cs typeface="Tahoma"/>
              </a:rPr>
              <a:t>nos</a:t>
            </a:r>
            <a:r>
              <a:rPr sz="1180" kern="0" spc="-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-18" dirty="0">
                <a:solidFill>
                  <a:srgbClr val="383838"/>
                </a:solidFill>
                <a:latin typeface="Tahoma"/>
                <a:cs typeface="Tahoma"/>
              </a:rPr>
              <a:t>eram </a:t>
            </a:r>
            <a:r>
              <a:rPr sz="1180" kern="0" spc="50" dirty="0">
                <a:solidFill>
                  <a:srgbClr val="383838"/>
                </a:solidFill>
                <a:latin typeface="Tahoma"/>
                <a:cs typeface="Tahoma"/>
              </a:rPr>
              <a:t>oferecidas</a:t>
            </a:r>
            <a:r>
              <a:rPr sz="1180" kern="0" spc="41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para</a:t>
            </a:r>
            <a:r>
              <a:rPr sz="1180" kern="0" spc="41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-9" dirty="0">
                <a:solidFill>
                  <a:srgbClr val="383838"/>
                </a:solidFill>
                <a:latin typeface="Tahoma"/>
                <a:cs typeface="Tahoma"/>
              </a:rPr>
              <a:t>gastar.</a:t>
            </a:r>
            <a:endParaRPr sz="1180" kern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70682" y="2823508"/>
            <a:ext cx="296769" cy="297116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187808" y="2802471"/>
            <a:ext cx="1922545" cy="2017637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defTabSz="829909">
              <a:spcBef>
                <a:spcPts val="91"/>
              </a:spcBef>
            </a:pPr>
            <a:r>
              <a:rPr sz="1361" kern="0" dirty="0">
                <a:solidFill>
                  <a:srgbClr val="383838"/>
                </a:solidFill>
                <a:latin typeface="Georgia"/>
                <a:cs typeface="Georgia"/>
              </a:rPr>
              <a:t>Critério</a:t>
            </a:r>
            <a:r>
              <a:rPr sz="1361" kern="0" spc="-27" dirty="0">
                <a:solidFill>
                  <a:srgbClr val="383838"/>
                </a:solidFill>
                <a:latin typeface="Georgia"/>
                <a:cs typeface="Georgia"/>
              </a:rPr>
              <a:t> </a:t>
            </a:r>
            <a:r>
              <a:rPr sz="1361" kern="0" dirty="0">
                <a:solidFill>
                  <a:srgbClr val="383838"/>
                </a:solidFill>
                <a:latin typeface="Georgia"/>
                <a:cs typeface="Georgia"/>
              </a:rPr>
              <a:t>de</a:t>
            </a:r>
            <a:r>
              <a:rPr sz="1361" kern="0" spc="-27" dirty="0">
                <a:solidFill>
                  <a:srgbClr val="383838"/>
                </a:solidFill>
                <a:latin typeface="Georgia"/>
                <a:cs typeface="Georgia"/>
              </a:rPr>
              <a:t> </a:t>
            </a:r>
            <a:r>
              <a:rPr sz="1361" kern="0" spc="-9" dirty="0">
                <a:solidFill>
                  <a:srgbClr val="383838"/>
                </a:solidFill>
                <a:latin typeface="Georgia"/>
                <a:cs typeface="Georgia"/>
              </a:rPr>
              <a:t>Sucesso</a:t>
            </a:r>
            <a:endParaRPr sz="1361" kern="0">
              <a:solidFill>
                <a:sysClr val="windowText" lastClr="000000"/>
              </a:solidFill>
              <a:latin typeface="Georgia"/>
              <a:cs typeface="Georgia"/>
            </a:endParaRPr>
          </a:p>
          <a:p>
            <a:pPr marL="11527" marR="4611" defTabSz="829909">
              <a:lnSpc>
                <a:spcPct val="120000"/>
              </a:lnSpc>
              <a:spcBef>
                <a:spcPts val="594"/>
              </a:spcBef>
            </a:pPr>
            <a:r>
              <a:rPr sz="1180" kern="0" spc="82" dirty="0">
                <a:solidFill>
                  <a:srgbClr val="383838"/>
                </a:solidFill>
                <a:latin typeface="Tahoma"/>
                <a:cs typeface="Tahoma"/>
              </a:rPr>
              <a:t>O</a:t>
            </a:r>
            <a:r>
              <a:rPr sz="1180" kern="0" spc="50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41" dirty="0">
                <a:solidFill>
                  <a:srgbClr val="383838"/>
                </a:solidFill>
                <a:latin typeface="Tahoma"/>
                <a:cs typeface="Tahoma"/>
              </a:rPr>
              <a:t>critério</a:t>
            </a:r>
            <a:r>
              <a:rPr sz="1180" kern="0" spc="50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9" dirty="0">
                <a:solidFill>
                  <a:srgbClr val="383838"/>
                </a:solidFill>
                <a:latin typeface="Tahoma"/>
                <a:cs typeface="Tahoma"/>
              </a:rPr>
              <a:t>definitivo</a:t>
            </a:r>
            <a:r>
              <a:rPr sz="1180" kern="0" spc="50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45" dirty="0">
                <a:solidFill>
                  <a:srgbClr val="383838"/>
                </a:solidFill>
                <a:latin typeface="Tahoma"/>
                <a:cs typeface="Tahoma"/>
              </a:rPr>
              <a:t>de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avaliação</a:t>
            </a:r>
            <a:r>
              <a:rPr sz="1180" kern="0" spc="6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73" dirty="0">
                <a:solidFill>
                  <a:srgbClr val="383838"/>
                </a:solidFill>
                <a:latin typeface="Tahoma"/>
                <a:cs typeface="Tahoma"/>
              </a:rPr>
              <a:t>do</a:t>
            </a:r>
            <a:r>
              <a:rPr sz="1180" kern="0" spc="68" dirty="0">
                <a:solidFill>
                  <a:srgbClr val="383838"/>
                </a:solidFill>
                <a:latin typeface="Tahoma"/>
                <a:cs typeface="Tahoma"/>
              </a:rPr>
              <a:t> sucesso </a:t>
            </a:r>
            <a:r>
              <a:rPr sz="1180" kern="0" spc="54" dirty="0">
                <a:solidFill>
                  <a:srgbClr val="383838"/>
                </a:solidFill>
                <a:latin typeface="Tahoma"/>
                <a:cs typeface="Tahoma"/>
              </a:rPr>
              <a:t>dos </a:t>
            </a:r>
            <a:r>
              <a:rPr sz="1180" kern="0" spc="64" dirty="0">
                <a:solidFill>
                  <a:srgbClr val="383838"/>
                </a:solidFill>
                <a:latin typeface="Tahoma"/>
                <a:cs typeface="Tahoma"/>
              </a:rPr>
              <a:t>ciclos</a:t>
            </a:r>
            <a:r>
              <a:rPr sz="1180" kern="0" spc="-4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68" dirty="0">
                <a:solidFill>
                  <a:srgbClr val="383838"/>
                </a:solidFill>
                <a:latin typeface="Tahoma"/>
                <a:cs typeface="Tahoma"/>
              </a:rPr>
              <a:t>de</a:t>
            </a:r>
            <a:r>
              <a:rPr sz="1180" kern="0" spc="-36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36" dirty="0">
                <a:solidFill>
                  <a:srgbClr val="383838"/>
                </a:solidFill>
                <a:latin typeface="Tahoma"/>
                <a:cs typeface="Tahoma"/>
              </a:rPr>
              <a:t>programação </a:t>
            </a:r>
            <a:r>
              <a:rPr sz="1180" kern="0" spc="54" dirty="0">
                <a:solidFill>
                  <a:srgbClr val="383838"/>
                </a:solidFill>
                <a:latin typeface="Tahoma"/>
                <a:cs typeface="Tahoma"/>
              </a:rPr>
              <a:t>sempre</a:t>
            </a:r>
            <a:r>
              <a:rPr sz="1180" kern="0" spc="41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foi</a:t>
            </a:r>
            <a:r>
              <a:rPr sz="1180" kern="0" spc="32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gastar.</a:t>
            </a:r>
            <a:r>
              <a:rPr sz="1180" kern="0" spc="32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Avaliar</a:t>
            </a:r>
            <a:r>
              <a:rPr sz="1180" kern="0" spc="36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9" dirty="0">
                <a:solidFill>
                  <a:srgbClr val="383838"/>
                </a:solidFill>
                <a:latin typeface="Tahoma"/>
                <a:cs typeface="Tahoma"/>
              </a:rPr>
              <a:t>o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efeito</a:t>
            </a:r>
            <a:r>
              <a:rPr sz="1180" kern="0" spc="82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73" dirty="0">
                <a:solidFill>
                  <a:srgbClr val="383838"/>
                </a:solidFill>
                <a:latin typeface="Tahoma"/>
                <a:cs typeface="Tahoma"/>
              </a:rPr>
              <a:t>do</a:t>
            </a:r>
            <a:r>
              <a:rPr sz="1180" kern="0" spc="82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32" dirty="0">
                <a:solidFill>
                  <a:srgbClr val="383838"/>
                </a:solidFill>
                <a:latin typeface="Tahoma"/>
                <a:cs typeface="Tahoma"/>
              </a:rPr>
              <a:t>investimento </a:t>
            </a:r>
            <a:r>
              <a:rPr sz="1180" kern="0" spc="54" dirty="0">
                <a:solidFill>
                  <a:srgbClr val="383838"/>
                </a:solidFill>
                <a:latin typeface="Tahoma"/>
                <a:cs typeface="Tahoma"/>
              </a:rPr>
              <a:t>sempre</a:t>
            </a:r>
            <a:r>
              <a:rPr sz="1180" kern="0" spc="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foi</a:t>
            </a:r>
            <a:r>
              <a:rPr sz="1180" kern="0" spc="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45" dirty="0">
                <a:solidFill>
                  <a:srgbClr val="383838"/>
                </a:solidFill>
                <a:latin typeface="Tahoma"/>
                <a:cs typeface="Tahoma"/>
              </a:rPr>
              <a:t>demasiado </a:t>
            </a:r>
            <a:r>
              <a:rPr sz="1180" kern="0" spc="64" dirty="0">
                <a:solidFill>
                  <a:srgbClr val="383838"/>
                </a:solidFill>
                <a:latin typeface="Tahoma"/>
                <a:cs typeface="Tahoma"/>
              </a:rPr>
              <a:t>complicado</a:t>
            </a:r>
            <a:r>
              <a:rPr sz="1180" kern="0" spc="1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para</a:t>
            </a:r>
            <a:r>
              <a:rPr sz="1180" kern="0" spc="18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54" dirty="0">
                <a:solidFill>
                  <a:srgbClr val="383838"/>
                </a:solidFill>
                <a:latin typeface="Tahoma"/>
                <a:cs typeface="Tahoma"/>
              </a:rPr>
              <a:t>o</a:t>
            </a:r>
            <a:r>
              <a:rPr sz="1180" kern="0" spc="18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50" dirty="0">
                <a:solidFill>
                  <a:srgbClr val="383838"/>
                </a:solidFill>
                <a:latin typeface="Tahoma"/>
                <a:cs typeface="Tahoma"/>
              </a:rPr>
              <a:t>debate </a:t>
            </a:r>
            <a:r>
              <a:rPr sz="1180" kern="0" spc="-9" dirty="0">
                <a:solidFill>
                  <a:srgbClr val="383838"/>
                </a:solidFill>
                <a:latin typeface="Tahoma"/>
                <a:cs typeface="Tahoma"/>
              </a:rPr>
              <a:t>político.</a:t>
            </a:r>
            <a:endParaRPr sz="1180" kern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26780" y="2823508"/>
            <a:ext cx="296770" cy="297116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7843906" y="2802471"/>
            <a:ext cx="2073536" cy="2017637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defTabSz="829909">
              <a:spcBef>
                <a:spcPts val="91"/>
              </a:spcBef>
            </a:pPr>
            <a:r>
              <a:rPr sz="1361" kern="0" dirty="0">
                <a:solidFill>
                  <a:srgbClr val="383838"/>
                </a:solidFill>
                <a:latin typeface="Georgia"/>
                <a:cs typeface="Georgia"/>
              </a:rPr>
              <a:t>Ciclos</a:t>
            </a:r>
            <a:r>
              <a:rPr sz="1361" kern="0" spc="-9" dirty="0">
                <a:solidFill>
                  <a:srgbClr val="383838"/>
                </a:solidFill>
                <a:latin typeface="Georgia"/>
                <a:cs typeface="Georgia"/>
              </a:rPr>
              <a:t> </a:t>
            </a:r>
            <a:r>
              <a:rPr sz="1361" kern="0" dirty="0">
                <a:solidFill>
                  <a:srgbClr val="383838"/>
                </a:solidFill>
                <a:latin typeface="Georgia"/>
                <a:cs typeface="Georgia"/>
              </a:rPr>
              <a:t>de </a:t>
            </a:r>
            <a:r>
              <a:rPr sz="1361" kern="0" spc="-9" dirty="0">
                <a:solidFill>
                  <a:srgbClr val="383838"/>
                </a:solidFill>
                <a:latin typeface="Georgia"/>
                <a:cs typeface="Georgia"/>
              </a:rPr>
              <a:t>Programação</a:t>
            </a:r>
            <a:endParaRPr sz="1361" kern="0">
              <a:solidFill>
                <a:sysClr val="windowText" lastClr="000000"/>
              </a:solidFill>
              <a:latin typeface="Georgia"/>
              <a:cs typeface="Georgia"/>
            </a:endParaRPr>
          </a:p>
          <a:p>
            <a:pPr marL="11527" marR="4611" defTabSz="829909">
              <a:lnSpc>
                <a:spcPct val="120000"/>
              </a:lnSpc>
              <a:spcBef>
                <a:spcPts val="594"/>
              </a:spcBef>
            </a:pP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Num</a:t>
            </a:r>
            <a:r>
              <a:rPr sz="1180" kern="0" spc="-1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64" dirty="0">
                <a:solidFill>
                  <a:srgbClr val="383838"/>
                </a:solidFill>
                <a:latin typeface="Tahoma"/>
                <a:cs typeface="Tahoma"/>
              </a:rPr>
              <a:t>ciclo</a:t>
            </a:r>
            <a:r>
              <a:rPr sz="1180" kern="0" spc="-18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68" dirty="0">
                <a:solidFill>
                  <a:srgbClr val="383838"/>
                </a:solidFill>
                <a:latin typeface="Tahoma"/>
                <a:cs typeface="Tahoma"/>
              </a:rPr>
              <a:t>de</a:t>
            </a:r>
            <a:r>
              <a:rPr sz="1180" kern="0" spc="-1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54" dirty="0">
                <a:solidFill>
                  <a:srgbClr val="383838"/>
                </a:solidFill>
                <a:latin typeface="Tahoma"/>
                <a:cs typeface="Tahoma"/>
              </a:rPr>
              <a:t>sete</a:t>
            </a:r>
            <a:r>
              <a:rPr sz="1180" kern="0" spc="-18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45" dirty="0">
                <a:solidFill>
                  <a:srgbClr val="383838"/>
                </a:solidFill>
                <a:latin typeface="Tahoma"/>
                <a:cs typeface="Tahoma"/>
              </a:rPr>
              <a:t>anos</a:t>
            </a:r>
            <a:r>
              <a:rPr sz="1180" kern="0" spc="-1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-23" dirty="0">
                <a:solidFill>
                  <a:srgbClr val="383838"/>
                </a:solidFill>
                <a:latin typeface="Tahoma"/>
                <a:cs typeface="Tahoma"/>
              </a:rPr>
              <a:t>há </a:t>
            </a:r>
            <a:r>
              <a:rPr sz="1180" kern="0" spc="59" dirty="0">
                <a:solidFill>
                  <a:srgbClr val="383838"/>
                </a:solidFill>
                <a:latin typeface="Tahoma"/>
                <a:cs typeface="Tahoma"/>
              </a:rPr>
              <a:t>dois</a:t>
            </a:r>
            <a:r>
              <a:rPr sz="1180" kern="0" spc="41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períodos:</a:t>
            </a:r>
            <a:r>
              <a:rPr sz="1180" kern="0" spc="4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um</a:t>
            </a:r>
            <a:r>
              <a:rPr sz="1180" kern="0" spc="54" dirty="0">
                <a:solidFill>
                  <a:srgbClr val="383838"/>
                </a:solidFill>
                <a:latin typeface="Tahoma"/>
                <a:cs typeface="Tahoma"/>
              </a:rPr>
              <a:t> curto</a:t>
            </a:r>
            <a:r>
              <a:rPr sz="1180" kern="0" spc="4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59" dirty="0">
                <a:solidFill>
                  <a:srgbClr val="383838"/>
                </a:solidFill>
                <a:latin typeface="Tahoma"/>
                <a:cs typeface="Tahoma"/>
              </a:rPr>
              <a:t>com </a:t>
            </a:r>
            <a:r>
              <a:rPr sz="1180" kern="0" spc="64" dirty="0">
                <a:solidFill>
                  <a:srgbClr val="383838"/>
                </a:solidFill>
                <a:latin typeface="Tahoma"/>
                <a:cs typeface="Tahoma"/>
              </a:rPr>
              <a:t>preocupação</a:t>
            </a:r>
            <a:r>
              <a:rPr sz="1180" kern="0" spc="32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pela</a:t>
            </a:r>
            <a:r>
              <a:rPr sz="1180" kern="0" spc="36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32" dirty="0">
                <a:solidFill>
                  <a:srgbClr val="383838"/>
                </a:solidFill>
                <a:latin typeface="Tahoma"/>
                <a:cs typeface="Tahoma"/>
              </a:rPr>
              <a:t>qualidade </a:t>
            </a:r>
            <a:r>
              <a:rPr sz="1180" kern="0" spc="59" dirty="0">
                <a:solidFill>
                  <a:srgbClr val="383838"/>
                </a:solidFill>
                <a:latin typeface="Tahoma"/>
                <a:cs typeface="Tahoma"/>
              </a:rPr>
              <a:t>das</a:t>
            </a:r>
            <a:r>
              <a:rPr sz="1180" kern="0" spc="50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18" dirty="0">
                <a:solidFill>
                  <a:srgbClr val="383838"/>
                </a:solidFill>
                <a:latin typeface="Tahoma"/>
                <a:cs typeface="Tahoma"/>
              </a:rPr>
              <a:t>aplicações,</a:t>
            </a:r>
            <a:r>
              <a:rPr sz="1180" kern="0" spc="36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18" dirty="0">
                <a:solidFill>
                  <a:srgbClr val="383838"/>
                </a:solidFill>
                <a:latin typeface="Tahoma"/>
                <a:cs typeface="Tahoma"/>
              </a:rPr>
              <a:t>e</a:t>
            </a:r>
            <a:r>
              <a:rPr sz="1180" kern="0" spc="5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18" dirty="0">
                <a:solidFill>
                  <a:srgbClr val="383838"/>
                </a:solidFill>
                <a:latin typeface="Tahoma"/>
                <a:cs typeface="Tahoma"/>
              </a:rPr>
              <a:t>outro</a:t>
            </a:r>
            <a:r>
              <a:rPr sz="1180" kern="0" spc="5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-18" dirty="0">
                <a:solidFill>
                  <a:srgbClr val="383838"/>
                </a:solidFill>
                <a:latin typeface="Tahoma"/>
                <a:cs typeface="Tahoma"/>
              </a:rPr>
              <a:t>longo </a:t>
            </a:r>
            <a:r>
              <a:rPr sz="1180" kern="0" spc="59" dirty="0">
                <a:solidFill>
                  <a:srgbClr val="383838"/>
                </a:solidFill>
                <a:latin typeface="Tahoma"/>
                <a:cs typeface="Tahoma"/>
              </a:rPr>
              <a:t>em</a:t>
            </a:r>
            <a:r>
              <a:rPr sz="1180" kern="0" spc="-32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50" dirty="0">
                <a:solidFill>
                  <a:srgbClr val="383838"/>
                </a:solidFill>
                <a:latin typeface="Tahoma"/>
                <a:cs typeface="Tahoma"/>
              </a:rPr>
              <a:t>que</a:t>
            </a:r>
            <a:r>
              <a:rPr sz="1180" kern="0" spc="-32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a</a:t>
            </a:r>
            <a:r>
              <a:rPr sz="1180" kern="0" spc="-36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45" dirty="0">
                <a:solidFill>
                  <a:srgbClr val="383838"/>
                </a:solidFill>
                <a:latin typeface="Tahoma"/>
                <a:cs typeface="Tahoma"/>
              </a:rPr>
              <a:t>palavra-</a:t>
            </a:r>
            <a:r>
              <a:rPr sz="1180" kern="0" spc="41" dirty="0">
                <a:solidFill>
                  <a:srgbClr val="383838"/>
                </a:solidFill>
                <a:latin typeface="Tahoma"/>
                <a:cs typeface="Tahoma"/>
              </a:rPr>
              <a:t>chave </a:t>
            </a:r>
            <a:r>
              <a:rPr sz="1180" kern="0" spc="54" dirty="0">
                <a:solidFill>
                  <a:srgbClr val="383838"/>
                </a:solidFill>
                <a:latin typeface="Tahoma"/>
                <a:cs typeface="Tahoma"/>
              </a:rPr>
              <a:t>passa</a:t>
            </a:r>
            <a:r>
              <a:rPr sz="1180" kern="0" spc="36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a</a:t>
            </a:r>
            <a:r>
              <a:rPr sz="1180" kern="0" spc="41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ser</a:t>
            </a:r>
            <a:r>
              <a:rPr sz="1180" kern="0" spc="36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"absorção"</a:t>
            </a:r>
            <a:r>
              <a:rPr sz="1180" kern="0" spc="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127" dirty="0">
                <a:solidFill>
                  <a:srgbClr val="383838"/>
                </a:solidFill>
                <a:latin typeface="Tahoma"/>
                <a:cs typeface="Tahoma"/>
              </a:rPr>
              <a:t>- </a:t>
            </a:r>
            <a:r>
              <a:rPr sz="1180" kern="0" dirty="0">
                <a:solidFill>
                  <a:srgbClr val="383838"/>
                </a:solidFill>
                <a:latin typeface="Tahoma"/>
                <a:cs typeface="Tahoma"/>
              </a:rPr>
              <a:t>gastar</a:t>
            </a:r>
            <a:r>
              <a:rPr sz="1180" kern="0" spc="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54" dirty="0">
                <a:solidFill>
                  <a:srgbClr val="383838"/>
                </a:solidFill>
                <a:latin typeface="Tahoma"/>
                <a:cs typeface="Tahoma"/>
              </a:rPr>
              <a:t>onde</a:t>
            </a:r>
            <a:r>
              <a:rPr sz="1180" kern="0" spc="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54" dirty="0">
                <a:solidFill>
                  <a:srgbClr val="383838"/>
                </a:solidFill>
                <a:latin typeface="Tahoma"/>
                <a:cs typeface="Tahoma"/>
              </a:rPr>
              <a:t>se</a:t>
            </a:r>
            <a:r>
              <a:rPr sz="1180" kern="0" spc="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64" dirty="0">
                <a:solidFill>
                  <a:srgbClr val="383838"/>
                </a:solidFill>
                <a:latin typeface="Tahoma"/>
                <a:cs typeface="Tahoma"/>
              </a:rPr>
              <a:t>possa</a:t>
            </a:r>
            <a:r>
              <a:rPr sz="1180" kern="0" spc="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180" kern="0" spc="-45" dirty="0">
                <a:solidFill>
                  <a:srgbClr val="383838"/>
                </a:solidFill>
                <a:latin typeface="Tahoma"/>
                <a:cs typeface="Tahoma"/>
              </a:rPr>
              <a:t>e </a:t>
            </a:r>
            <a:r>
              <a:rPr sz="1180" kern="0" spc="-9" dirty="0">
                <a:solidFill>
                  <a:srgbClr val="383838"/>
                </a:solidFill>
                <a:latin typeface="Tahoma"/>
                <a:cs typeface="Tahoma"/>
              </a:rPr>
              <a:t>consiga.</a:t>
            </a:r>
            <a:endParaRPr sz="1180" kern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352482" y="5525820"/>
            <a:ext cx="1123790" cy="364223"/>
          </a:xfrm>
          <a:custGeom>
            <a:avLst/>
            <a:gdLst/>
            <a:ahLst/>
            <a:cxnLst/>
            <a:rect l="l" t="t" r="r" b="b"/>
            <a:pathLst>
              <a:path w="1238250" h="401320">
                <a:moveTo>
                  <a:pt x="1237838" y="0"/>
                </a:moveTo>
                <a:lnTo>
                  <a:pt x="0" y="0"/>
                </a:lnTo>
                <a:lnTo>
                  <a:pt x="0" y="401064"/>
                </a:lnTo>
                <a:lnTo>
                  <a:pt x="1237838" y="401064"/>
                </a:lnTo>
                <a:lnTo>
                  <a:pt x="123783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829909"/>
            <a:endParaRPr sz="1634" kern="0">
              <a:solidFill>
                <a:sysClr val="windowText" lastClr="000000"/>
              </a:solidFill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06157" y="5117350"/>
            <a:ext cx="7239512" cy="456966"/>
          </a:xfrm>
          <a:prstGeom prst="rect">
            <a:avLst/>
          </a:prstGeom>
        </p:spPr>
        <p:txBody>
          <a:bodyPr vert="horz" wrap="square" lIns="0" tIns="20747" rIns="0" bIns="0" rtlCol="0">
            <a:spAutoFit/>
          </a:bodyPr>
          <a:lstStyle/>
          <a:p>
            <a:pPr marL="11527" marR="4611" defTabSz="829909">
              <a:lnSpc>
                <a:spcPts val="1724"/>
              </a:lnSpc>
              <a:spcBef>
                <a:spcPts val="163"/>
              </a:spcBef>
            </a:pPr>
            <a:r>
              <a:rPr sz="1452" b="1" kern="0" spc="-54" dirty="0">
                <a:solidFill>
                  <a:sysClr val="windowText" lastClr="000000"/>
                </a:solidFill>
                <a:latin typeface="Tahoma"/>
                <a:cs typeface="Tahoma"/>
              </a:rPr>
              <a:t>Olhar</a:t>
            </a:r>
            <a:r>
              <a:rPr sz="1452" b="1" kern="0" spc="-82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b="1" kern="0" spc="-41" dirty="0">
                <a:solidFill>
                  <a:sysClr val="windowText" lastClr="000000"/>
                </a:solidFill>
                <a:latin typeface="Tahoma"/>
                <a:cs typeface="Tahoma"/>
              </a:rPr>
              <a:t>para</a:t>
            </a:r>
            <a:r>
              <a:rPr sz="1452" b="1" kern="0" spc="-82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b="1" kern="0" spc="-50" dirty="0">
                <a:solidFill>
                  <a:sysClr val="windowText" lastClr="000000"/>
                </a:solidFill>
                <a:latin typeface="Tahoma"/>
                <a:cs typeface="Tahoma"/>
              </a:rPr>
              <a:t>a</a:t>
            </a:r>
            <a:r>
              <a:rPr sz="1452" b="1" kern="0" spc="-82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b="1" kern="0" spc="-50" dirty="0">
                <a:solidFill>
                  <a:sysClr val="windowText" lastClr="000000"/>
                </a:solidFill>
                <a:latin typeface="Tahoma"/>
                <a:cs typeface="Tahoma"/>
              </a:rPr>
              <a:t>Europa</a:t>
            </a:r>
            <a:r>
              <a:rPr sz="1452" b="1" kern="0" spc="-82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b="1" kern="0" dirty="0">
                <a:solidFill>
                  <a:sysClr val="windowText" lastClr="000000"/>
                </a:solidFill>
                <a:latin typeface="Tahoma"/>
                <a:cs typeface="Tahoma"/>
              </a:rPr>
              <a:t>como</a:t>
            </a:r>
            <a:r>
              <a:rPr sz="1452" b="1" kern="0" spc="-86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b="1" kern="0" spc="-54" dirty="0">
                <a:solidFill>
                  <a:sysClr val="windowText" lastClr="000000"/>
                </a:solidFill>
                <a:latin typeface="Tahoma"/>
                <a:cs typeface="Tahoma"/>
              </a:rPr>
              <a:t>uma</a:t>
            </a:r>
            <a:r>
              <a:rPr sz="1452" b="1" kern="0" spc="-82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b="1" kern="0" spc="-45" dirty="0">
                <a:solidFill>
                  <a:sysClr val="windowText" lastClr="000000"/>
                </a:solidFill>
                <a:latin typeface="Tahoma"/>
                <a:cs typeface="Tahoma"/>
              </a:rPr>
              <a:t>mera</a:t>
            </a:r>
            <a:r>
              <a:rPr sz="1452" b="1" kern="0" spc="-82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b="1" kern="0" spc="-54" dirty="0">
                <a:solidFill>
                  <a:sysClr val="windowText" lastClr="000000"/>
                </a:solidFill>
                <a:latin typeface="Tahoma"/>
                <a:cs typeface="Tahoma"/>
              </a:rPr>
              <a:t>origem</a:t>
            </a:r>
            <a:r>
              <a:rPr sz="1452" b="1" kern="0" spc="-86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b="1" kern="0" dirty="0">
                <a:solidFill>
                  <a:sysClr val="windowText" lastClr="000000"/>
                </a:solidFill>
                <a:latin typeface="Tahoma"/>
                <a:cs typeface="Tahoma"/>
              </a:rPr>
              <a:t>de</a:t>
            </a:r>
            <a:r>
              <a:rPr sz="1452" b="1" kern="0" spc="-82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b="1" kern="0" spc="-36" dirty="0">
                <a:solidFill>
                  <a:sysClr val="windowText" lastClr="000000"/>
                </a:solidFill>
                <a:latin typeface="Tahoma"/>
                <a:cs typeface="Tahoma"/>
              </a:rPr>
              <a:t>fundos</a:t>
            </a:r>
            <a:r>
              <a:rPr sz="1452" b="1" kern="0" spc="-82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b="1" kern="0" dirty="0">
                <a:solidFill>
                  <a:sysClr val="windowText" lastClr="000000"/>
                </a:solidFill>
                <a:latin typeface="Tahoma"/>
                <a:cs typeface="Tahoma"/>
              </a:rPr>
              <a:t>e</a:t>
            </a:r>
            <a:r>
              <a:rPr sz="1452" b="1" kern="0" spc="-82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b="1" kern="0" spc="-50" dirty="0">
                <a:solidFill>
                  <a:sysClr val="windowText" lastClr="000000"/>
                </a:solidFill>
                <a:latin typeface="Tahoma"/>
                <a:cs typeface="Tahoma"/>
              </a:rPr>
              <a:t>não</a:t>
            </a:r>
            <a:r>
              <a:rPr sz="1452" b="1" kern="0" spc="-82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b="1" kern="0" dirty="0">
                <a:solidFill>
                  <a:sysClr val="windowText" lastClr="000000"/>
                </a:solidFill>
                <a:latin typeface="Tahoma"/>
                <a:cs typeface="Tahoma"/>
              </a:rPr>
              <a:t>como</a:t>
            </a:r>
            <a:r>
              <a:rPr sz="1452" b="1" kern="0" spc="-86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b="1" kern="0" spc="-54" dirty="0">
                <a:solidFill>
                  <a:sysClr val="windowText" lastClr="000000"/>
                </a:solidFill>
                <a:latin typeface="Tahoma"/>
                <a:cs typeface="Tahoma"/>
              </a:rPr>
              <a:t>uma</a:t>
            </a:r>
            <a:r>
              <a:rPr sz="1452" b="1" kern="0" spc="-82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b="1" kern="0" spc="-50" dirty="0">
                <a:solidFill>
                  <a:sysClr val="windowText" lastClr="000000"/>
                </a:solidFill>
                <a:latin typeface="Tahoma"/>
                <a:cs typeface="Tahoma"/>
              </a:rPr>
              <a:t>forma</a:t>
            </a:r>
            <a:r>
              <a:rPr sz="1452" b="1" kern="0" spc="-82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b="1" kern="0" spc="-23" dirty="0">
                <a:solidFill>
                  <a:sysClr val="windowText" lastClr="000000"/>
                </a:solidFill>
                <a:latin typeface="Tahoma"/>
                <a:cs typeface="Tahoma"/>
              </a:rPr>
              <a:t>de </a:t>
            </a:r>
            <a:r>
              <a:rPr sz="1452" b="1" kern="0" spc="-41" dirty="0">
                <a:solidFill>
                  <a:sysClr val="windowText" lastClr="000000"/>
                </a:solidFill>
                <a:latin typeface="Tahoma"/>
                <a:cs typeface="Tahoma"/>
              </a:rPr>
              <a:t>transformação</a:t>
            </a:r>
            <a:r>
              <a:rPr sz="1452" b="1" kern="0" spc="-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b="1" kern="0" spc="-45" dirty="0">
                <a:solidFill>
                  <a:sysClr val="windowText" lastClr="000000"/>
                </a:solidFill>
                <a:latin typeface="Tahoma"/>
                <a:cs typeface="Tahoma"/>
              </a:rPr>
              <a:t>estrutural</a:t>
            </a:r>
            <a:r>
              <a:rPr sz="1452" b="1" kern="0" spc="-68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b="1" kern="0" dirty="0">
                <a:solidFill>
                  <a:sysClr val="windowText" lastClr="000000"/>
                </a:solidFill>
                <a:latin typeface="Tahoma"/>
                <a:cs typeface="Tahoma"/>
              </a:rPr>
              <a:t>é</a:t>
            </a:r>
            <a:r>
              <a:rPr sz="1452" b="1" kern="0" spc="-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b="1" kern="0" spc="-54" dirty="0">
                <a:solidFill>
                  <a:sysClr val="windowText" lastClr="000000"/>
                </a:solidFill>
                <a:latin typeface="Tahoma"/>
                <a:cs typeface="Tahoma"/>
              </a:rPr>
              <a:t>um</a:t>
            </a:r>
            <a:r>
              <a:rPr sz="1452" b="1" kern="0" spc="-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b="1" kern="0" spc="-45" dirty="0">
                <a:solidFill>
                  <a:sysClr val="windowText" lastClr="000000"/>
                </a:solidFill>
                <a:latin typeface="Tahoma"/>
                <a:cs typeface="Tahoma"/>
              </a:rPr>
              <a:t>erro</a:t>
            </a:r>
            <a:r>
              <a:rPr sz="1452" b="1" kern="0" spc="-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b="1" kern="0" spc="-18" dirty="0">
                <a:solidFill>
                  <a:sysClr val="windowText" lastClr="000000"/>
                </a:solidFill>
                <a:latin typeface="Tahoma"/>
                <a:cs typeface="Tahoma"/>
              </a:rPr>
              <a:t>que</a:t>
            </a:r>
            <a:r>
              <a:rPr sz="1452" b="1" kern="0" spc="-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b="1" kern="0" spc="-32" dirty="0">
                <a:solidFill>
                  <a:sysClr val="windowText" lastClr="000000"/>
                </a:solidFill>
                <a:latin typeface="Tahoma"/>
                <a:cs typeface="Tahoma"/>
              </a:rPr>
              <a:t>nos</a:t>
            </a:r>
            <a:r>
              <a:rPr sz="1452" b="1" kern="0" spc="-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b="1" kern="0" spc="-18" dirty="0">
                <a:solidFill>
                  <a:sysClr val="windowText" lastClr="000000"/>
                </a:solidFill>
                <a:latin typeface="Tahoma"/>
                <a:cs typeface="Tahoma"/>
              </a:rPr>
              <a:t>custou</a:t>
            </a:r>
            <a:r>
              <a:rPr sz="1452" b="1" kern="0" spc="-68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b="1" kern="0" spc="-18" dirty="0">
                <a:solidFill>
                  <a:sysClr val="windowText" lastClr="000000"/>
                </a:solidFill>
                <a:latin typeface="Tahoma"/>
                <a:cs typeface="Tahoma"/>
              </a:rPr>
              <a:t>caro</a:t>
            </a:r>
            <a:r>
              <a:rPr sz="1452" b="1" kern="0" spc="-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b="1" kern="0" dirty="0">
                <a:solidFill>
                  <a:sysClr val="windowText" lastClr="000000"/>
                </a:solidFill>
                <a:latin typeface="Tahoma"/>
                <a:cs typeface="Tahoma"/>
              </a:rPr>
              <a:t>e</a:t>
            </a:r>
            <a:r>
              <a:rPr sz="1452" b="1" kern="0" spc="-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b="1" kern="0" spc="-64" dirty="0">
                <a:solidFill>
                  <a:sysClr val="windowText" lastClr="000000"/>
                </a:solidFill>
                <a:latin typeface="Tahoma"/>
                <a:cs typeface="Tahoma"/>
              </a:rPr>
              <a:t>vai</a:t>
            </a:r>
            <a:r>
              <a:rPr sz="1452" b="1" kern="0" spc="-68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b="1" kern="0" spc="-27" dirty="0">
                <a:solidFill>
                  <a:sysClr val="windowText" lastClr="000000"/>
                </a:solidFill>
                <a:latin typeface="Tahoma"/>
                <a:cs typeface="Tahoma"/>
              </a:rPr>
              <a:t>ser</a:t>
            </a:r>
            <a:r>
              <a:rPr sz="1452" b="1" kern="0" spc="-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b="1" kern="0" spc="-36" dirty="0">
                <a:solidFill>
                  <a:sysClr val="windowText" lastClr="000000"/>
                </a:solidFill>
                <a:latin typeface="Tahoma"/>
                <a:cs typeface="Tahoma"/>
              </a:rPr>
              <a:t>difícil</a:t>
            </a:r>
            <a:r>
              <a:rPr sz="1452" b="1" kern="0" spc="-68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b="1" kern="0" dirty="0">
                <a:solidFill>
                  <a:sysClr val="windowText" lastClr="000000"/>
                </a:solidFill>
                <a:latin typeface="Tahoma"/>
                <a:cs typeface="Tahoma"/>
              </a:rPr>
              <a:t>de</a:t>
            </a:r>
            <a:r>
              <a:rPr sz="1452" b="1" kern="0" spc="-68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b="1" kern="0" spc="-9" dirty="0">
                <a:solidFill>
                  <a:sysClr val="windowText" lastClr="000000"/>
                </a:solidFill>
                <a:latin typeface="Tahoma"/>
                <a:cs typeface="Tahoma"/>
              </a:rPr>
              <a:t>alterar.</a:t>
            </a:r>
            <a:endParaRPr sz="1452" kern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79848" y="1077037"/>
            <a:ext cx="3539074" cy="444706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>
              <a:spcBef>
                <a:spcPts val="91"/>
              </a:spcBef>
            </a:pPr>
            <a:r>
              <a:rPr sz="2814" spc="-36" dirty="0"/>
              <a:t>Mudanças</a:t>
            </a:r>
            <a:r>
              <a:rPr sz="2814" spc="-109" dirty="0"/>
              <a:t> </a:t>
            </a:r>
            <a:r>
              <a:rPr sz="2814" spc="-9" dirty="0"/>
              <a:t>Necessárias</a:t>
            </a:r>
            <a:endParaRPr sz="2814"/>
          </a:p>
        </p:txBody>
      </p:sp>
      <p:grpSp>
        <p:nvGrpSpPr>
          <p:cNvPr id="3" name="object 3"/>
          <p:cNvGrpSpPr/>
          <p:nvPr/>
        </p:nvGrpSpPr>
        <p:grpSpPr>
          <a:xfrm>
            <a:off x="2210835" y="1634154"/>
            <a:ext cx="7755879" cy="2450438"/>
            <a:chOff x="1065824" y="1800595"/>
            <a:chExt cx="8545830" cy="27000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85581" y="1800595"/>
              <a:ext cx="1419758" cy="87494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90246" y="2215185"/>
              <a:ext cx="210430" cy="26328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942730" y="2684194"/>
              <a:ext cx="5669280" cy="10160"/>
            </a:xfrm>
            <a:custGeom>
              <a:avLst/>
              <a:gdLst/>
              <a:ahLst/>
              <a:cxnLst/>
              <a:rect l="l" t="t" r="r" b="b"/>
              <a:pathLst>
                <a:path w="5669280" h="10160">
                  <a:moveTo>
                    <a:pt x="5666649" y="0"/>
                  </a:moveTo>
                  <a:lnTo>
                    <a:pt x="2250" y="0"/>
                  </a:lnTo>
                  <a:lnTo>
                    <a:pt x="0" y="2252"/>
                  </a:lnTo>
                  <a:lnTo>
                    <a:pt x="0" y="5033"/>
                  </a:lnTo>
                  <a:lnTo>
                    <a:pt x="0" y="7813"/>
                  </a:lnTo>
                  <a:lnTo>
                    <a:pt x="2250" y="10066"/>
                  </a:lnTo>
                  <a:lnTo>
                    <a:pt x="5666649" y="10066"/>
                  </a:lnTo>
                  <a:lnTo>
                    <a:pt x="5668900" y="7813"/>
                  </a:lnTo>
                  <a:lnTo>
                    <a:pt x="5668900" y="2252"/>
                  </a:lnTo>
                  <a:lnTo>
                    <a:pt x="5666649" y="0"/>
                  </a:lnTo>
                  <a:close/>
                </a:path>
              </a:pathLst>
            </a:custGeom>
            <a:solidFill>
              <a:srgbClr val="D8D4D4"/>
            </a:solidFill>
          </p:spPr>
          <p:txBody>
            <a:bodyPr wrap="square" lIns="0" tIns="0" rIns="0" bIns="0" rtlCol="0"/>
            <a:lstStyle/>
            <a:p>
              <a:pPr defTabSz="829909"/>
              <a:endParaRPr sz="1634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75743" y="2712977"/>
              <a:ext cx="2839515" cy="87494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90246" y="3018808"/>
              <a:ext cx="210430" cy="26328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652648" y="3596576"/>
              <a:ext cx="4959350" cy="10160"/>
            </a:xfrm>
            <a:custGeom>
              <a:avLst/>
              <a:gdLst/>
              <a:ahLst/>
              <a:cxnLst/>
              <a:rect l="l" t="t" r="r" b="b"/>
              <a:pathLst>
                <a:path w="4959350" h="10160">
                  <a:moveTo>
                    <a:pt x="4956731" y="0"/>
                  </a:moveTo>
                  <a:lnTo>
                    <a:pt x="2250" y="0"/>
                  </a:lnTo>
                  <a:lnTo>
                    <a:pt x="0" y="2252"/>
                  </a:lnTo>
                  <a:lnTo>
                    <a:pt x="0" y="5033"/>
                  </a:lnTo>
                  <a:lnTo>
                    <a:pt x="0" y="7813"/>
                  </a:lnTo>
                  <a:lnTo>
                    <a:pt x="2250" y="10066"/>
                  </a:lnTo>
                  <a:lnTo>
                    <a:pt x="4956731" y="10066"/>
                  </a:lnTo>
                  <a:lnTo>
                    <a:pt x="4958981" y="7813"/>
                  </a:lnTo>
                  <a:lnTo>
                    <a:pt x="4958981" y="2252"/>
                  </a:lnTo>
                  <a:lnTo>
                    <a:pt x="4956731" y="0"/>
                  </a:lnTo>
                  <a:close/>
                </a:path>
              </a:pathLst>
            </a:custGeom>
            <a:solidFill>
              <a:srgbClr val="D8D4D4"/>
            </a:solidFill>
          </p:spPr>
          <p:txBody>
            <a:bodyPr wrap="square" lIns="0" tIns="0" rIns="0" bIns="0" rtlCol="0"/>
            <a:lstStyle/>
            <a:p>
              <a:pPr defTabSz="829909"/>
              <a:endParaRPr sz="1634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5824" y="3625358"/>
              <a:ext cx="4259275" cy="87494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90167" y="3931190"/>
              <a:ext cx="210430" cy="263286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2179848" y="1756828"/>
            <a:ext cx="8135663" cy="3877825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2743888" defTabSz="829909">
              <a:spcBef>
                <a:spcPts val="91"/>
              </a:spcBef>
            </a:pPr>
            <a:r>
              <a:rPr sz="1361" kern="0" dirty="0">
                <a:solidFill>
                  <a:srgbClr val="383838"/>
                </a:solidFill>
                <a:latin typeface="Georgia"/>
                <a:cs typeface="Georgia"/>
              </a:rPr>
              <a:t>Autonomia</a:t>
            </a:r>
            <a:r>
              <a:rPr sz="1361" kern="0" spc="64" dirty="0">
                <a:solidFill>
                  <a:srgbClr val="383838"/>
                </a:solidFill>
                <a:latin typeface="Georgia"/>
                <a:cs typeface="Georgia"/>
              </a:rPr>
              <a:t> </a:t>
            </a:r>
            <a:r>
              <a:rPr sz="1361" kern="0" dirty="0">
                <a:solidFill>
                  <a:srgbClr val="383838"/>
                </a:solidFill>
                <a:latin typeface="Georgia"/>
                <a:cs typeface="Georgia"/>
              </a:rPr>
              <a:t>de</a:t>
            </a:r>
            <a:r>
              <a:rPr sz="1361" kern="0" spc="68" dirty="0">
                <a:solidFill>
                  <a:srgbClr val="383838"/>
                </a:solidFill>
                <a:latin typeface="Georgia"/>
                <a:cs typeface="Georgia"/>
              </a:rPr>
              <a:t> </a:t>
            </a:r>
            <a:r>
              <a:rPr sz="1361" kern="0" spc="-9" dirty="0">
                <a:solidFill>
                  <a:srgbClr val="383838"/>
                </a:solidFill>
                <a:latin typeface="Georgia"/>
                <a:cs typeface="Georgia"/>
              </a:rPr>
              <a:t>recursos</a:t>
            </a:r>
            <a:endParaRPr sz="1361" kern="0">
              <a:solidFill>
                <a:sysClr val="windowText" lastClr="000000"/>
              </a:solidFill>
              <a:latin typeface="Georgia"/>
              <a:cs typeface="Georgia"/>
            </a:endParaRPr>
          </a:p>
          <a:p>
            <a:pPr marL="2743888" defTabSz="829909">
              <a:spcBef>
                <a:spcPts val="1057"/>
              </a:spcBef>
            </a:pP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Mobilizar</a:t>
            </a:r>
            <a:r>
              <a:rPr sz="1089" kern="0" spc="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os</a:t>
            </a:r>
            <a:r>
              <a:rPr sz="1089" kern="0" spc="-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recursos</a:t>
            </a:r>
            <a:r>
              <a:rPr sz="1089" kern="0" spc="-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próprios</a:t>
            </a:r>
            <a:r>
              <a:rPr sz="1089" kern="0" spc="-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-9" dirty="0">
                <a:solidFill>
                  <a:srgbClr val="383838"/>
                </a:solidFill>
                <a:latin typeface="Tahoma"/>
                <a:cs typeface="Tahoma"/>
              </a:rPr>
              <a:t>(não</a:t>
            </a:r>
            <a:r>
              <a:rPr sz="1089" kern="0" spc="-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financeiros) em</a:t>
            </a:r>
            <a:r>
              <a:rPr sz="1089" kern="0" spc="-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favor</a:t>
            </a:r>
            <a:r>
              <a:rPr sz="1089" kern="0" spc="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da</a:t>
            </a:r>
            <a:r>
              <a:rPr sz="1089" kern="0" spc="-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-9" dirty="0">
                <a:solidFill>
                  <a:srgbClr val="383838"/>
                </a:solidFill>
                <a:latin typeface="Tahoma"/>
                <a:cs typeface="Tahoma"/>
              </a:rPr>
              <a:t>Europa</a:t>
            </a:r>
            <a:endParaRPr sz="1089" kern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defTabSz="829909">
              <a:spcBef>
                <a:spcPts val="1221"/>
              </a:spcBef>
            </a:pPr>
            <a:endParaRPr sz="1089" kern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3388221" defTabSz="829909"/>
            <a:r>
              <a:rPr sz="1361" kern="0" dirty="0">
                <a:solidFill>
                  <a:srgbClr val="383838"/>
                </a:solidFill>
                <a:latin typeface="Georgia"/>
                <a:cs typeface="Georgia"/>
              </a:rPr>
              <a:t>Simplificação</a:t>
            </a:r>
            <a:r>
              <a:rPr sz="1361" kern="0" spc="127" dirty="0">
                <a:solidFill>
                  <a:srgbClr val="383838"/>
                </a:solidFill>
                <a:latin typeface="Georgia"/>
                <a:cs typeface="Georgia"/>
              </a:rPr>
              <a:t> </a:t>
            </a:r>
            <a:r>
              <a:rPr sz="1361" kern="0" spc="-9" dirty="0">
                <a:solidFill>
                  <a:srgbClr val="383838"/>
                </a:solidFill>
                <a:latin typeface="Georgia"/>
                <a:cs typeface="Georgia"/>
              </a:rPr>
              <a:t>administrativa</a:t>
            </a:r>
            <a:endParaRPr sz="1361" kern="0">
              <a:solidFill>
                <a:sysClr val="windowText" lastClr="000000"/>
              </a:solidFill>
              <a:latin typeface="Georgia"/>
              <a:cs typeface="Georgia"/>
            </a:endParaRPr>
          </a:p>
          <a:p>
            <a:pPr marL="3388221" defTabSz="829909">
              <a:spcBef>
                <a:spcPts val="1035"/>
              </a:spcBef>
            </a:pPr>
            <a:r>
              <a:rPr sz="1089" kern="0" spc="9" dirty="0">
                <a:solidFill>
                  <a:srgbClr val="383838"/>
                </a:solidFill>
                <a:latin typeface="Tahoma"/>
                <a:cs typeface="Tahoma"/>
              </a:rPr>
              <a:t>Simplificação</a:t>
            </a:r>
            <a:r>
              <a:rPr sz="1089" kern="0" spc="-41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50" dirty="0">
                <a:solidFill>
                  <a:srgbClr val="383838"/>
                </a:solidFill>
                <a:latin typeface="Tahoma"/>
                <a:cs typeface="Tahoma"/>
              </a:rPr>
              <a:t>do</a:t>
            </a:r>
            <a:r>
              <a:rPr sz="1089" kern="0" spc="-36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9" dirty="0">
                <a:solidFill>
                  <a:srgbClr val="383838"/>
                </a:solidFill>
                <a:latin typeface="Tahoma"/>
                <a:cs typeface="Tahoma"/>
              </a:rPr>
              <a:t>funcionamento</a:t>
            </a:r>
            <a:r>
              <a:rPr sz="1089" kern="0" spc="-36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9" dirty="0">
                <a:solidFill>
                  <a:srgbClr val="383838"/>
                </a:solidFill>
                <a:latin typeface="Tahoma"/>
                <a:cs typeface="Tahoma"/>
              </a:rPr>
              <a:t>da</a:t>
            </a:r>
            <a:r>
              <a:rPr sz="1089" kern="0" spc="-32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9" dirty="0">
                <a:solidFill>
                  <a:srgbClr val="383838"/>
                </a:solidFill>
                <a:latin typeface="Tahoma"/>
                <a:cs typeface="Tahoma"/>
              </a:rPr>
              <a:t>administração</a:t>
            </a:r>
            <a:r>
              <a:rPr sz="1089" kern="0" spc="-41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9" dirty="0">
                <a:solidFill>
                  <a:srgbClr val="383838"/>
                </a:solidFill>
                <a:latin typeface="Tahoma"/>
                <a:cs typeface="Tahoma"/>
              </a:rPr>
              <a:t>e</a:t>
            </a:r>
            <a:r>
              <a:rPr sz="1089" kern="0" spc="-32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50" dirty="0">
                <a:solidFill>
                  <a:srgbClr val="383838"/>
                </a:solidFill>
                <a:latin typeface="Tahoma"/>
                <a:cs typeface="Tahoma"/>
              </a:rPr>
              <a:t>do</a:t>
            </a:r>
            <a:r>
              <a:rPr sz="1089" kern="0" spc="-36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9" dirty="0">
                <a:solidFill>
                  <a:srgbClr val="383838"/>
                </a:solidFill>
                <a:latin typeface="Tahoma"/>
                <a:cs typeface="Tahoma"/>
              </a:rPr>
              <a:t>quadro</a:t>
            </a:r>
            <a:r>
              <a:rPr sz="1089" kern="0" spc="-36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-9" dirty="0">
                <a:solidFill>
                  <a:srgbClr val="383838"/>
                </a:solidFill>
                <a:latin typeface="Tahoma"/>
                <a:cs typeface="Tahoma"/>
              </a:rPr>
              <a:t>regulamentar</a:t>
            </a:r>
            <a:endParaRPr sz="1089" kern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defTabSz="829909">
              <a:spcBef>
                <a:spcPts val="1243"/>
              </a:spcBef>
            </a:pPr>
            <a:endParaRPr sz="1089" kern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4031977" defTabSz="829909">
              <a:spcBef>
                <a:spcPts val="5"/>
              </a:spcBef>
            </a:pPr>
            <a:r>
              <a:rPr sz="1361" kern="0" dirty="0">
                <a:solidFill>
                  <a:srgbClr val="383838"/>
                </a:solidFill>
                <a:latin typeface="Georgia"/>
                <a:cs typeface="Georgia"/>
              </a:rPr>
              <a:t>Consensos</a:t>
            </a:r>
            <a:r>
              <a:rPr sz="1361" kern="0" spc="109" dirty="0">
                <a:solidFill>
                  <a:srgbClr val="383838"/>
                </a:solidFill>
                <a:latin typeface="Georgia"/>
                <a:cs typeface="Georgia"/>
              </a:rPr>
              <a:t> </a:t>
            </a:r>
            <a:r>
              <a:rPr sz="1361" kern="0" spc="-18" dirty="0">
                <a:solidFill>
                  <a:srgbClr val="383838"/>
                </a:solidFill>
                <a:latin typeface="Georgia"/>
                <a:cs typeface="Georgia"/>
              </a:rPr>
              <a:t>duros</a:t>
            </a:r>
            <a:endParaRPr sz="1361" kern="0">
              <a:solidFill>
                <a:sysClr val="windowText" lastClr="000000"/>
              </a:solidFill>
              <a:latin typeface="Georgia"/>
              <a:cs typeface="Georgia"/>
            </a:endParaRPr>
          </a:p>
          <a:p>
            <a:pPr marL="4031977" defTabSz="829909">
              <a:spcBef>
                <a:spcPts val="1035"/>
              </a:spcBef>
            </a:pPr>
            <a:r>
              <a:rPr sz="1089" kern="0" spc="-9" dirty="0">
                <a:solidFill>
                  <a:srgbClr val="383838"/>
                </a:solidFill>
                <a:latin typeface="Tahoma"/>
                <a:cs typeface="Tahoma"/>
              </a:rPr>
              <a:t>Transformar</a:t>
            </a:r>
            <a:r>
              <a:rPr sz="1089" kern="0" spc="6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consensos</a:t>
            </a:r>
            <a:r>
              <a:rPr sz="1089" kern="0" spc="50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moles</a:t>
            </a:r>
            <a:r>
              <a:rPr sz="1089" kern="0" spc="5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em</a:t>
            </a:r>
            <a:r>
              <a:rPr sz="1089" kern="0" spc="2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consensos</a:t>
            </a:r>
            <a:r>
              <a:rPr sz="1089" kern="0" spc="50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-9" dirty="0">
                <a:solidFill>
                  <a:srgbClr val="383838"/>
                </a:solidFill>
                <a:latin typeface="Tahoma"/>
                <a:cs typeface="Tahoma"/>
              </a:rPr>
              <a:t>duros</a:t>
            </a:r>
            <a:endParaRPr sz="1089" kern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defTabSz="829909"/>
            <a:endParaRPr sz="1089" kern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defTabSz="829909">
              <a:spcBef>
                <a:spcPts val="281"/>
              </a:spcBef>
            </a:pPr>
            <a:endParaRPr sz="1089" kern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11527" marR="1113462" defTabSz="829909">
              <a:lnSpc>
                <a:spcPts val="1724"/>
              </a:lnSpc>
            </a:pPr>
            <a:r>
              <a:rPr sz="1634" b="1" kern="0" dirty="0">
                <a:solidFill>
                  <a:srgbClr val="383838"/>
                </a:solidFill>
                <a:latin typeface="Tahoma"/>
                <a:cs typeface="Tahoma"/>
              </a:rPr>
              <a:t>A</a:t>
            </a:r>
            <a:r>
              <a:rPr sz="1634" b="1" kern="0" spc="-2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634" b="1" kern="0" dirty="0">
                <a:solidFill>
                  <a:srgbClr val="383838"/>
                </a:solidFill>
                <a:latin typeface="Tahoma"/>
                <a:cs typeface="Tahoma"/>
              </a:rPr>
              <a:t>mudança</a:t>
            </a:r>
            <a:r>
              <a:rPr sz="1634" b="1" kern="0" spc="-32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634" b="1" kern="0" dirty="0">
                <a:solidFill>
                  <a:srgbClr val="383838"/>
                </a:solidFill>
                <a:latin typeface="Tahoma"/>
                <a:cs typeface="Tahoma"/>
              </a:rPr>
              <a:t>mais</a:t>
            </a:r>
            <a:r>
              <a:rPr sz="1634" b="1" kern="0" spc="-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634" b="1" kern="0" dirty="0">
                <a:solidFill>
                  <a:srgbClr val="383838"/>
                </a:solidFill>
                <a:latin typeface="Tahoma"/>
                <a:cs typeface="Tahoma"/>
              </a:rPr>
              <a:t>crítica</a:t>
            </a:r>
            <a:r>
              <a:rPr sz="1634" b="1" kern="0" spc="-32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634" b="1" kern="0" dirty="0">
                <a:solidFill>
                  <a:srgbClr val="383838"/>
                </a:solidFill>
                <a:latin typeface="Tahoma"/>
                <a:cs typeface="Tahoma"/>
              </a:rPr>
              <a:t>é</a:t>
            </a:r>
            <a:r>
              <a:rPr sz="1634" b="1" kern="0" spc="-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634" b="1" kern="0" dirty="0">
                <a:solidFill>
                  <a:srgbClr val="383838"/>
                </a:solidFill>
                <a:latin typeface="Tahoma"/>
                <a:cs typeface="Tahoma"/>
              </a:rPr>
              <a:t>deixarmos</a:t>
            </a:r>
            <a:r>
              <a:rPr sz="1634" b="1" kern="0" spc="-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634" b="1" kern="0" dirty="0">
                <a:solidFill>
                  <a:srgbClr val="383838"/>
                </a:solidFill>
                <a:latin typeface="Tahoma"/>
                <a:cs typeface="Tahoma"/>
              </a:rPr>
              <a:t>de</a:t>
            </a:r>
            <a:r>
              <a:rPr sz="1634" b="1" kern="0" spc="-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634" b="1" kern="0" dirty="0">
                <a:solidFill>
                  <a:srgbClr val="383838"/>
                </a:solidFill>
                <a:latin typeface="Tahoma"/>
                <a:cs typeface="Tahoma"/>
              </a:rPr>
              <a:t>ser</a:t>
            </a:r>
            <a:r>
              <a:rPr sz="1634" b="1" kern="0" spc="-36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634" b="1" kern="0" dirty="0">
                <a:solidFill>
                  <a:srgbClr val="383838"/>
                </a:solidFill>
                <a:latin typeface="Tahoma"/>
                <a:cs typeface="Tahoma"/>
              </a:rPr>
              <a:t>ávidos</a:t>
            </a:r>
            <a:r>
              <a:rPr sz="1634" b="1" kern="0" spc="-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634" b="1" kern="0" dirty="0">
                <a:solidFill>
                  <a:srgbClr val="383838"/>
                </a:solidFill>
                <a:latin typeface="Tahoma"/>
                <a:cs typeface="Tahoma"/>
              </a:rPr>
              <a:t>consumidores</a:t>
            </a:r>
            <a:r>
              <a:rPr sz="1634" b="1" kern="0" spc="-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634" b="1" kern="0" spc="-23" dirty="0">
                <a:solidFill>
                  <a:srgbClr val="383838"/>
                </a:solidFill>
                <a:latin typeface="Tahoma"/>
                <a:cs typeface="Tahoma"/>
              </a:rPr>
              <a:t>de </a:t>
            </a:r>
            <a:r>
              <a:rPr sz="1634" b="1" kern="0" dirty="0">
                <a:solidFill>
                  <a:srgbClr val="383838"/>
                </a:solidFill>
                <a:latin typeface="Tahoma"/>
                <a:cs typeface="Tahoma"/>
              </a:rPr>
              <a:t>recursos</a:t>
            </a:r>
            <a:r>
              <a:rPr sz="1634" b="1" kern="0" spc="-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634" b="1" kern="0" spc="-9" dirty="0">
                <a:solidFill>
                  <a:srgbClr val="383838"/>
                </a:solidFill>
                <a:latin typeface="Tahoma"/>
                <a:cs typeface="Tahoma"/>
              </a:rPr>
              <a:t>alheios</a:t>
            </a:r>
            <a:r>
              <a:rPr sz="1634" b="1" kern="0" spc="-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634" b="1" kern="0" dirty="0">
                <a:solidFill>
                  <a:srgbClr val="383838"/>
                </a:solidFill>
                <a:latin typeface="Tahoma"/>
                <a:cs typeface="Tahoma"/>
              </a:rPr>
              <a:t>e concentrarmo-nos</a:t>
            </a:r>
            <a:r>
              <a:rPr sz="1634" b="1" kern="0" spc="-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634" b="1" kern="0" dirty="0">
                <a:solidFill>
                  <a:srgbClr val="383838"/>
                </a:solidFill>
                <a:latin typeface="Tahoma"/>
                <a:cs typeface="Tahoma"/>
              </a:rPr>
              <a:t>em</a:t>
            </a:r>
            <a:r>
              <a:rPr sz="1634" b="1" kern="0" spc="18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634" b="1" kern="0" spc="-9" dirty="0">
                <a:solidFill>
                  <a:srgbClr val="383838"/>
                </a:solidFill>
                <a:latin typeface="Tahoma"/>
                <a:cs typeface="Tahoma"/>
              </a:rPr>
              <a:t>ver </a:t>
            </a:r>
            <a:r>
              <a:rPr sz="1634" b="1" kern="0" dirty="0">
                <a:solidFill>
                  <a:srgbClr val="383838"/>
                </a:solidFill>
                <a:latin typeface="Tahoma"/>
                <a:cs typeface="Tahoma"/>
              </a:rPr>
              <a:t>que</a:t>
            </a:r>
            <a:r>
              <a:rPr sz="1634" b="1" kern="0" spc="-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634" b="1" kern="0" dirty="0">
                <a:solidFill>
                  <a:srgbClr val="383838"/>
                </a:solidFill>
                <a:latin typeface="Tahoma"/>
                <a:cs typeface="Tahoma"/>
              </a:rPr>
              <a:t>recursos </a:t>
            </a:r>
            <a:r>
              <a:rPr sz="1634" b="1" kern="0" spc="-9" dirty="0">
                <a:solidFill>
                  <a:srgbClr val="383838"/>
                </a:solidFill>
                <a:latin typeface="Tahoma"/>
                <a:cs typeface="Tahoma"/>
              </a:rPr>
              <a:t>próprios</a:t>
            </a:r>
            <a:endParaRPr sz="1634" kern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11527" defTabSz="829909">
              <a:lnSpc>
                <a:spcPts val="1720"/>
              </a:lnSpc>
            </a:pPr>
            <a:r>
              <a:rPr sz="1634" b="1" kern="0" dirty="0">
                <a:solidFill>
                  <a:srgbClr val="383838"/>
                </a:solidFill>
                <a:latin typeface="Tahoma"/>
                <a:cs typeface="Tahoma"/>
              </a:rPr>
              <a:t>podemos</a:t>
            </a:r>
            <a:r>
              <a:rPr sz="1634" b="1" kern="0" spc="-36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634" b="1" kern="0" spc="-27" dirty="0">
                <a:solidFill>
                  <a:srgbClr val="383838"/>
                </a:solidFill>
                <a:latin typeface="Tahoma"/>
                <a:cs typeface="Tahoma"/>
              </a:rPr>
              <a:t>mobilizar</a:t>
            </a:r>
            <a:r>
              <a:rPr sz="1634" b="1" kern="0" spc="-36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634" b="1" kern="0" dirty="0">
                <a:solidFill>
                  <a:srgbClr val="383838"/>
                </a:solidFill>
                <a:latin typeface="Tahoma"/>
                <a:cs typeface="Tahoma"/>
              </a:rPr>
              <a:t>em</a:t>
            </a:r>
            <a:r>
              <a:rPr sz="1634" b="1" kern="0" spc="-18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634" b="1" kern="0" spc="-23" dirty="0">
                <a:solidFill>
                  <a:srgbClr val="383838"/>
                </a:solidFill>
                <a:latin typeface="Tahoma"/>
                <a:cs typeface="Tahoma"/>
              </a:rPr>
              <a:t>favor</a:t>
            </a:r>
            <a:r>
              <a:rPr sz="1634" b="1" kern="0" spc="-36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634" b="1" kern="0" dirty="0">
                <a:solidFill>
                  <a:srgbClr val="383838"/>
                </a:solidFill>
                <a:latin typeface="Tahoma"/>
                <a:cs typeface="Tahoma"/>
              </a:rPr>
              <a:t>dessa</a:t>
            </a:r>
            <a:r>
              <a:rPr sz="1634" b="1" kern="0" spc="-41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634" b="1" kern="0" spc="-18" dirty="0">
                <a:solidFill>
                  <a:srgbClr val="383838"/>
                </a:solidFill>
                <a:latin typeface="Tahoma"/>
                <a:cs typeface="Tahoma"/>
              </a:rPr>
              <a:t>Europa</a:t>
            </a:r>
            <a:r>
              <a:rPr sz="1634" b="1" kern="0" spc="-36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634" b="1" kern="0" dirty="0">
                <a:solidFill>
                  <a:srgbClr val="383838"/>
                </a:solidFill>
                <a:latin typeface="Tahoma"/>
                <a:cs typeface="Tahoma"/>
              </a:rPr>
              <a:t>que</a:t>
            </a:r>
            <a:r>
              <a:rPr sz="1634" b="1" kern="0" spc="-32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634" b="1" kern="0" dirty="0">
                <a:solidFill>
                  <a:srgbClr val="383838"/>
                </a:solidFill>
                <a:latin typeface="Tahoma"/>
                <a:cs typeface="Tahoma"/>
              </a:rPr>
              <a:t>tanto</a:t>
            </a:r>
            <a:r>
              <a:rPr sz="1634" b="1" kern="0" spc="-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634" b="1" kern="0" dirty="0">
                <a:solidFill>
                  <a:srgbClr val="383838"/>
                </a:solidFill>
                <a:latin typeface="Tahoma"/>
                <a:cs typeface="Tahoma"/>
              </a:rPr>
              <a:t>nos</a:t>
            </a:r>
            <a:r>
              <a:rPr sz="1634" b="1" kern="0" spc="-32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634" b="1" kern="0" spc="-9" dirty="0">
                <a:solidFill>
                  <a:srgbClr val="383838"/>
                </a:solidFill>
                <a:latin typeface="Tahoma"/>
                <a:cs typeface="Tahoma"/>
              </a:rPr>
              <a:t>entusiasma.</a:t>
            </a:r>
            <a:endParaRPr sz="1634" kern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11527" marR="310640" defTabSz="829909">
              <a:lnSpc>
                <a:spcPts val="1743"/>
              </a:lnSpc>
              <a:spcBef>
                <a:spcPts val="1805"/>
              </a:spcBef>
            </a:pPr>
            <a:r>
              <a:rPr sz="1634" b="1" kern="0" spc="-77" dirty="0">
                <a:solidFill>
                  <a:srgbClr val="383838"/>
                </a:solidFill>
                <a:latin typeface="Tahoma"/>
                <a:cs typeface="Tahoma"/>
              </a:rPr>
              <a:t>É</a:t>
            </a:r>
            <a:r>
              <a:rPr sz="1634" b="1" kern="0" spc="-68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634" b="1" kern="0" dirty="0">
                <a:solidFill>
                  <a:srgbClr val="383838"/>
                </a:solidFill>
                <a:latin typeface="Tahoma"/>
                <a:cs typeface="Tahoma"/>
              </a:rPr>
              <a:t>uma</a:t>
            </a:r>
            <a:r>
              <a:rPr sz="1634" b="1" kern="0" spc="-50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634" b="1" kern="0" dirty="0">
                <a:solidFill>
                  <a:srgbClr val="383838"/>
                </a:solidFill>
                <a:latin typeface="Tahoma"/>
                <a:cs typeface="Tahoma"/>
              </a:rPr>
              <a:t>dieta</a:t>
            </a:r>
            <a:r>
              <a:rPr sz="1634" b="1" kern="0" spc="-50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634" b="1" kern="0" dirty="0">
                <a:solidFill>
                  <a:srgbClr val="383838"/>
                </a:solidFill>
                <a:latin typeface="Tahoma"/>
                <a:cs typeface="Tahoma"/>
              </a:rPr>
              <a:t>mais</a:t>
            </a:r>
            <a:r>
              <a:rPr sz="1634" b="1" kern="0" spc="-50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634" b="1" kern="0" dirty="0">
                <a:solidFill>
                  <a:srgbClr val="383838"/>
                </a:solidFill>
                <a:latin typeface="Tahoma"/>
                <a:cs typeface="Tahoma"/>
              </a:rPr>
              <a:t>ou</a:t>
            </a:r>
            <a:r>
              <a:rPr sz="1634" b="1" kern="0" spc="-5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634" b="1" kern="0" dirty="0">
                <a:solidFill>
                  <a:srgbClr val="383838"/>
                </a:solidFill>
                <a:latin typeface="Tahoma"/>
                <a:cs typeface="Tahoma"/>
              </a:rPr>
              <a:t>menos</a:t>
            </a:r>
            <a:r>
              <a:rPr sz="1634" b="1" kern="0" spc="-50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634" b="1" kern="0" dirty="0">
                <a:solidFill>
                  <a:srgbClr val="383838"/>
                </a:solidFill>
                <a:latin typeface="Tahoma"/>
                <a:cs typeface="Tahoma"/>
              </a:rPr>
              <a:t>radical</a:t>
            </a:r>
            <a:r>
              <a:rPr sz="1634" b="1" kern="0" spc="-6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634" b="1" kern="0" dirty="0">
                <a:solidFill>
                  <a:srgbClr val="383838"/>
                </a:solidFill>
                <a:latin typeface="Tahoma"/>
                <a:cs typeface="Tahoma"/>
              </a:rPr>
              <a:t>que</a:t>
            </a:r>
            <a:r>
              <a:rPr sz="1634" b="1" kern="0" spc="-50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634" b="1" kern="0" dirty="0">
                <a:solidFill>
                  <a:srgbClr val="383838"/>
                </a:solidFill>
                <a:latin typeface="Tahoma"/>
                <a:cs typeface="Tahoma"/>
              </a:rPr>
              <a:t>teremos</a:t>
            </a:r>
            <a:r>
              <a:rPr sz="1634" b="1" kern="0" spc="-5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634" b="1" kern="0" dirty="0">
                <a:solidFill>
                  <a:srgbClr val="383838"/>
                </a:solidFill>
                <a:latin typeface="Tahoma"/>
                <a:cs typeface="Tahoma"/>
              </a:rPr>
              <a:t>de</a:t>
            </a:r>
            <a:r>
              <a:rPr sz="1634" b="1" kern="0" spc="-50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634" b="1" kern="0" spc="-54" dirty="0">
                <a:solidFill>
                  <a:srgbClr val="383838"/>
                </a:solidFill>
                <a:latin typeface="Tahoma"/>
                <a:cs typeface="Tahoma"/>
              </a:rPr>
              <a:t>fazer,</a:t>
            </a:r>
            <a:r>
              <a:rPr sz="1634" b="1" kern="0" spc="-6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634" b="1" kern="0" dirty="0">
                <a:solidFill>
                  <a:srgbClr val="383838"/>
                </a:solidFill>
                <a:latin typeface="Tahoma"/>
                <a:cs typeface="Tahoma"/>
              </a:rPr>
              <a:t>em</a:t>
            </a:r>
            <a:r>
              <a:rPr sz="1634" b="1" kern="0" spc="-32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634" b="1" kern="0" spc="-9" dirty="0">
                <a:solidFill>
                  <a:srgbClr val="383838"/>
                </a:solidFill>
                <a:latin typeface="Tahoma"/>
                <a:cs typeface="Tahoma"/>
              </a:rPr>
              <a:t>qualquer</a:t>
            </a:r>
            <a:r>
              <a:rPr sz="1634" b="1" kern="0" spc="-5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634" b="1" kern="0" spc="-9" dirty="0">
                <a:solidFill>
                  <a:srgbClr val="383838"/>
                </a:solidFill>
                <a:latin typeface="Tahoma"/>
                <a:cs typeface="Tahoma"/>
              </a:rPr>
              <a:t>caso, </a:t>
            </a:r>
            <a:r>
              <a:rPr sz="1634" b="1" kern="0" dirty="0">
                <a:solidFill>
                  <a:srgbClr val="383838"/>
                </a:solidFill>
                <a:latin typeface="Tahoma"/>
                <a:cs typeface="Tahoma"/>
              </a:rPr>
              <a:t>como</a:t>
            </a:r>
            <a:r>
              <a:rPr sz="1634" b="1" kern="0" spc="41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634" b="1" kern="0" dirty="0">
                <a:solidFill>
                  <a:srgbClr val="383838"/>
                </a:solidFill>
                <a:latin typeface="Tahoma"/>
                <a:cs typeface="Tahoma"/>
              </a:rPr>
              <a:t>todos</a:t>
            </a:r>
            <a:r>
              <a:rPr sz="1634" b="1" kern="0" spc="32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634" b="1" kern="0" dirty="0">
                <a:solidFill>
                  <a:srgbClr val="383838"/>
                </a:solidFill>
                <a:latin typeface="Tahoma"/>
                <a:cs typeface="Tahoma"/>
              </a:rPr>
              <a:t>bem</a:t>
            </a:r>
            <a:r>
              <a:rPr sz="1634" b="1" kern="0" spc="5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634" b="1" kern="0" spc="-9" dirty="0">
                <a:solidFill>
                  <a:srgbClr val="383838"/>
                </a:solidFill>
                <a:latin typeface="Tahoma"/>
                <a:cs typeface="Tahoma"/>
              </a:rPr>
              <a:t>sabemos.</a:t>
            </a:r>
            <a:endParaRPr sz="1634" kern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9302710" y="5525820"/>
            <a:ext cx="1123790" cy="364223"/>
          </a:xfrm>
          <a:custGeom>
            <a:avLst/>
            <a:gdLst/>
            <a:ahLst/>
            <a:cxnLst/>
            <a:rect l="l" t="t" r="r" b="b"/>
            <a:pathLst>
              <a:path w="1238250" h="401320">
                <a:moveTo>
                  <a:pt x="1237838" y="0"/>
                </a:moveTo>
                <a:lnTo>
                  <a:pt x="0" y="0"/>
                </a:lnTo>
                <a:lnTo>
                  <a:pt x="0" y="401064"/>
                </a:lnTo>
                <a:lnTo>
                  <a:pt x="1237838" y="401064"/>
                </a:lnTo>
                <a:lnTo>
                  <a:pt x="123783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829909"/>
            <a:endParaRPr sz="1634" ker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16101" y="956662"/>
            <a:ext cx="3284924" cy="493315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78962" y="1190518"/>
            <a:ext cx="8994152" cy="374815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3255088">
              <a:spcBef>
                <a:spcPts val="91"/>
              </a:spcBef>
            </a:pPr>
            <a:r>
              <a:rPr dirty="0"/>
              <a:t>Fragilidades</a:t>
            </a:r>
            <a:r>
              <a:rPr spc="41" dirty="0"/>
              <a:t> </a:t>
            </a:r>
            <a:r>
              <a:rPr dirty="0"/>
              <a:t>e</a:t>
            </a:r>
            <a:r>
              <a:rPr spc="45" dirty="0"/>
              <a:t> </a:t>
            </a:r>
            <a:r>
              <a:rPr spc="-9" dirty="0"/>
              <a:t>Desafios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49631" y="1984610"/>
            <a:ext cx="2192255" cy="435537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defTabSz="829909">
              <a:spcBef>
                <a:spcPts val="91"/>
              </a:spcBef>
            </a:pPr>
            <a:r>
              <a:rPr sz="1180" kern="0" dirty="0">
                <a:solidFill>
                  <a:srgbClr val="383838"/>
                </a:solidFill>
                <a:latin typeface="Georgia"/>
                <a:cs typeface="Georgia"/>
              </a:rPr>
              <a:t>Burocracia</a:t>
            </a:r>
            <a:r>
              <a:rPr sz="1180" kern="0" spc="23" dirty="0">
                <a:solidFill>
                  <a:srgbClr val="383838"/>
                </a:solidFill>
                <a:latin typeface="Georgia"/>
                <a:cs typeface="Georgia"/>
              </a:rPr>
              <a:t> </a:t>
            </a:r>
            <a:r>
              <a:rPr sz="1180" kern="0" dirty="0">
                <a:solidFill>
                  <a:srgbClr val="383838"/>
                </a:solidFill>
                <a:latin typeface="Georgia"/>
                <a:cs typeface="Georgia"/>
              </a:rPr>
              <a:t>Excessiva</a:t>
            </a:r>
            <a:r>
              <a:rPr sz="1180" kern="0" spc="23" dirty="0">
                <a:solidFill>
                  <a:srgbClr val="383838"/>
                </a:solidFill>
                <a:latin typeface="Georgia"/>
                <a:cs typeface="Georgia"/>
              </a:rPr>
              <a:t> </a:t>
            </a:r>
            <a:r>
              <a:rPr sz="1180" kern="0" dirty="0">
                <a:solidFill>
                  <a:srgbClr val="383838"/>
                </a:solidFill>
                <a:latin typeface="Georgia"/>
                <a:cs typeface="Georgia"/>
              </a:rPr>
              <a:t>e</a:t>
            </a:r>
            <a:r>
              <a:rPr sz="1180" kern="0" spc="23" dirty="0">
                <a:solidFill>
                  <a:srgbClr val="383838"/>
                </a:solidFill>
                <a:latin typeface="Georgia"/>
                <a:cs typeface="Georgia"/>
              </a:rPr>
              <a:t> </a:t>
            </a:r>
            <a:r>
              <a:rPr sz="1180" kern="0" spc="-18" dirty="0">
                <a:solidFill>
                  <a:srgbClr val="383838"/>
                </a:solidFill>
                <a:latin typeface="Georgia"/>
                <a:cs typeface="Georgia"/>
              </a:rPr>
              <a:t>Cara</a:t>
            </a:r>
            <a:endParaRPr sz="1180" kern="0">
              <a:solidFill>
                <a:sysClr val="windowText" lastClr="000000"/>
              </a:solidFill>
              <a:latin typeface="Georgia"/>
              <a:cs typeface="Georgia"/>
            </a:endParaRPr>
          </a:p>
          <a:p>
            <a:pPr marL="11527" defTabSz="829909">
              <a:spcBef>
                <a:spcPts val="817"/>
              </a:spcBef>
            </a:pPr>
            <a:r>
              <a:rPr sz="908" kern="0" dirty="0">
                <a:solidFill>
                  <a:srgbClr val="383838"/>
                </a:solidFill>
                <a:latin typeface="Tahoma"/>
                <a:cs typeface="Tahoma"/>
              </a:rPr>
              <a:t>Um</a:t>
            </a:r>
            <a:r>
              <a:rPr sz="908" kern="0" spc="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dirty="0">
                <a:solidFill>
                  <a:srgbClr val="383838"/>
                </a:solidFill>
                <a:latin typeface="Tahoma"/>
                <a:cs typeface="Tahoma"/>
              </a:rPr>
              <a:t>Estado</a:t>
            </a:r>
            <a:r>
              <a:rPr sz="908" kern="0" spc="18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dirty="0">
                <a:solidFill>
                  <a:srgbClr val="383838"/>
                </a:solidFill>
                <a:latin typeface="Tahoma"/>
                <a:cs typeface="Tahoma"/>
              </a:rPr>
              <a:t>lento</a:t>
            </a:r>
            <a:r>
              <a:rPr sz="908" kern="0" spc="18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dirty="0">
                <a:solidFill>
                  <a:srgbClr val="383838"/>
                </a:solidFill>
                <a:latin typeface="Tahoma"/>
                <a:cs typeface="Tahoma"/>
              </a:rPr>
              <a:t>e</a:t>
            </a:r>
            <a:r>
              <a:rPr sz="908" kern="0" spc="18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dirty="0">
                <a:solidFill>
                  <a:srgbClr val="383838"/>
                </a:solidFill>
                <a:latin typeface="Tahoma"/>
                <a:cs typeface="Tahoma"/>
              </a:rPr>
              <a:t>a</a:t>
            </a:r>
            <a:r>
              <a:rPr sz="908" kern="0" spc="2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dirty="0">
                <a:solidFill>
                  <a:srgbClr val="383838"/>
                </a:solidFill>
                <a:latin typeface="Tahoma"/>
                <a:cs typeface="Tahoma"/>
              </a:rPr>
              <a:t>viver</a:t>
            </a:r>
            <a:r>
              <a:rPr sz="908" kern="0" spc="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dirty="0">
                <a:solidFill>
                  <a:srgbClr val="383838"/>
                </a:solidFill>
                <a:latin typeface="Tahoma"/>
                <a:cs typeface="Tahoma"/>
              </a:rPr>
              <a:t>para</a:t>
            </a:r>
            <a:r>
              <a:rPr sz="908" kern="0" spc="2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dirty="0">
                <a:solidFill>
                  <a:srgbClr val="383838"/>
                </a:solidFill>
                <a:latin typeface="Tahoma"/>
                <a:cs typeface="Tahoma"/>
              </a:rPr>
              <a:t>si</a:t>
            </a:r>
            <a:r>
              <a:rPr sz="908" kern="0" spc="32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spc="-9" dirty="0">
                <a:solidFill>
                  <a:srgbClr val="383838"/>
                </a:solidFill>
                <a:latin typeface="Tahoma"/>
                <a:cs typeface="Tahoma"/>
              </a:rPr>
              <a:t>mesmo.</a:t>
            </a:r>
            <a:endParaRPr sz="908" kern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07078" y="1879628"/>
            <a:ext cx="580065" cy="364248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149631" y="2850447"/>
            <a:ext cx="3775934" cy="2337275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defTabSz="829909">
              <a:spcBef>
                <a:spcPts val="91"/>
              </a:spcBef>
            </a:pPr>
            <a:r>
              <a:rPr sz="1180" kern="0" dirty="0">
                <a:solidFill>
                  <a:srgbClr val="383838"/>
                </a:solidFill>
                <a:latin typeface="Georgia"/>
                <a:cs typeface="Georgia"/>
              </a:rPr>
              <a:t>Mentalidade</a:t>
            </a:r>
            <a:r>
              <a:rPr sz="1180" kern="0" spc="64" dirty="0">
                <a:solidFill>
                  <a:srgbClr val="383838"/>
                </a:solidFill>
                <a:latin typeface="Georgia"/>
                <a:cs typeface="Georgia"/>
              </a:rPr>
              <a:t> </a:t>
            </a:r>
            <a:r>
              <a:rPr sz="1180" kern="0" spc="-9" dirty="0">
                <a:solidFill>
                  <a:srgbClr val="383838"/>
                </a:solidFill>
                <a:latin typeface="Georgia"/>
                <a:cs typeface="Georgia"/>
              </a:rPr>
              <a:t>Rentista</a:t>
            </a:r>
            <a:endParaRPr sz="1180" kern="0">
              <a:solidFill>
                <a:sysClr val="windowText" lastClr="000000"/>
              </a:solidFill>
              <a:latin typeface="Georgia"/>
              <a:cs typeface="Georgia"/>
            </a:endParaRPr>
          </a:p>
          <a:p>
            <a:pPr marL="11527" marR="70312" defTabSz="829909">
              <a:lnSpc>
                <a:spcPct val="132000"/>
              </a:lnSpc>
              <a:spcBef>
                <a:spcPts val="467"/>
              </a:spcBef>
            </a:pPr>
            <a:r>
              <a:rPr sz="908" kern="0" dirty="0">
                <a:solidFill>
                  <a:srgbClr val="383838"/>
                </a:solidFill>
                <a:latin typeface="Tahoma"/>
                <a:cs typeface="Tahoma"/>
              </a:rPr>
              <a:t>Talvez</a:t>
            </a:r>
            <a:r>
              <a:rPr sz="908" kern="0" spc="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dirty="0">
                <a:solidFill>
                  <a:srgbClr val="383838"/>
                </a:solidFill>
                <a:latin typeface="Tahoma"/>
                <a:cs typeface="Tahoma"/>
              </a:rPr>
              <a:t>porque</a:t>
            </a:r>
            <a:r>
              <a:rPr sz="908" kern="0" spc="32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dirty="0">
                <a:solidFill>
                  <a:srgbClr val="383838"/>
                </a:solidFill>
                <a:latin typeface="Tahoma"/>
                <a:cs typeface="Tahoma"/>
              </a:rPr>
              <a:t>ser</a:t>
            </a:r>
            <a:r>
              <a:rPr sz="908" kern="0" spc="41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dirty="0">
                <a:solidFill>
                  <a:srgbClr val="383838"/>
                </a:solidFill>
                <a:latin typeface="Tahoma"/>
                <a:cs typeface="Tahoma"/>
              </a:rPr>
              <a:t>rentista</a:t>
            </a:r>
            <a:r>
              <a:rPr sz="908" kern="0" spc="36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dirty="0">
                <a:solidFill>
                  <a:srgbClr val="383838"/>
                </a:solidFill>
                <a:latin typeface="Tahoma"/>
                <a:cs typeface="Tahoma"/>
              </a:rPr>
              <a:t>seja</a:t>
            </a:r>
            <a:r>
              <a:rPr sz="908" kern="0" spc="32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spc="45" dirty="0">
                <a:solidFill>
                  <a:srgbClr val="383838"/>
                </a:solidFill>
                <a:latin typeface="Tahoma"/>
                <a:cs typeface="Tahoma"/>
              </a:rPr>
              <a:t>o</a:t>
            </a:r>
            <a:r>
              <a:rPr sz="908" kern="0" spc="36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i="1" kern="0" dirty="0">
                <a:solidFill>
                  <a:srgbClr val="383838"/>
                </a:solidFill>
                <a:latin typeface="Trebuchet MS"/>
                <a:cs typeface="Trebuchet MS"/>
              </a:rPr>
              <a:t>ethos</a:t>
            </a:r>
            <a:r>
              <a:rPr sz="908" i="1" kern="0" spc="45" dirty="0">
                <a:solidFill>
                  <a:srgbClr val="383838"/>
                </a:solidFill>
                <a:latin typeface="Trebuchet MS"/>
                <a:cs typeface="Trebuchet MS"/>
              </a:rPr>
              <a:t> </a:t>
            </a:r>
            <a:r>
              <a:rPr sz="908" kern="0" dirty="0">
                <a:solidFill>
                  <a:srgbClr val="383838"/>
                </a:solidFill>
                <a:latin typeface="Tahoma"/>
                <a:cs typeface="Tahoma"/>
              </a:rPr>
              <a:t>das</a:t>
            </a:r>
            <a:r>
              <a:rPr sz="908" kern="0" spc="36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dirty="0">
                <a:solidFill>
                  <a:srgbClr val="383838"/>
                </a:solidFill>
                <a:latin typeface="Tahoma"/>
                <a:cs typeface="Tahoma"/>
              </a:rPr>
              <a:t>nossas</a:t>
            </a:r>
            <a:r>
              <a:rPr sz="908" kern="0" spc="36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dirty="0">
                <a:solidFill>
                  <a:srgbClr val="383838"/>
                </a:solidFill>
                <a:latin typeface="Tahoma"/>
                <a:cs typeface="Tahoma"/>
              </a:rPr>
              <a:t>elites.</a:t>
            </a:r>
            <a:r>
              <a:rPr sz="908" kern="0" spc="36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dirty="0">
                <a:solidFill>
                  <a:srgbClr val="383838"/>
                </a:solidFill>
                <a:latin typeface="Tahoma"/>
                <a:cs typeface="Tahoma"/>
              </a:rPr>
              <a:t>Implica</a:t>
            </a:r>
            <a:r>
              <a:rPr sz="908" kern="0" spc="32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spc="-9" dirty="0">
                <a:solidFill>
                  <a:srgbClr val="383838"/>
                </a:solidFill>
                <a:latin typeface="Tahoma"/>
                <a:cs typeface="Tahoma"/>
              </a:rPr>
              <a:t>forte </a:t>
            </a:r>
            <a:r>
              <a:rPr sz="908" kern="0" spc="9" dirty="0">
                <a:solidFill>
                  <a:srgbClr val="383838"/>
                </a:solidFill>
                <a:latin typeface="Tahoma"/>
                <a:cs typeface="Tahoma"/>
              </a:rPr>
              <a:t>resistência</a:t>
            </a:r>
            <a:r>
              <a:rPr sz="908" kern="0" spc="68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spc="9" dirty="0">
                <a:solidFill>
                  <a:srgbClr val="383838"/>
                </a:solidFill>
                <a:latin typeface="Tahoma"/>
                <a:cs typeface="Tahoma"/>
              </a:rPr>
              <a:t>à</a:t>
            </a:r>
            <a:r>
              <a:rPr sz="908" kern="0" spc="68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spc="9" dirty="0">
                <a:solidFill>
                  <a:srgbClr val="383838"/>
                </a:solidFill>
                <a:latin typeface="Tahoma"/>
                <a:cs typeface="Tahoma"/>
              </a:rPr>
              <a:t>mudança</a:t>
            </a:r>
            <a:r>
              <a:rPr sz="908" kern="0" spc="7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spc="9" dirty="0">
                <a:solidFill>
                  <a:srgbClr val="383838"/>
                </a:solidFill>
                <a:latin typeface="Tahoma"/>
                <a:cs typeface="Tahoma"/>
              </a:rPr>
              <a:t>nos</a:t>
            </a:r>
            <a:r>
              <a:rPr sz="908" kern="0" spc="68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spc="9" dirty="0">
                <a:solidFill>
                  <a:srgbClr val="383838"/>
                </a:solidFill>
                <a:latin typeface="Tahoma"/>
                <a:cs typeface="Tahoma"/>
              </a:rPr>
              <a:t>poderes</a:t>
            </a:r>
            <a:r>
              <a:rPr sz="908" kern="0" spc="68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spc="41" dirty="0">
                <a:solidFill>
                  <a:srgbClr val="383838"/>
                </a:solidFill>
                <a:latin typeface="Tahoma"/>
                <a:cs typeface="Tahoma"/>
              </a:rPr>
              <a:t>político-</a:t>
            </a:r>
            <a:r>
              <a:rPr sz="908" kern="0" spc="-9" dirty="0">
                <a:solidFill>
                  <a:srgbClr val="383838"/>
                </a:solidFill>
                <a:latin typeface="Tahoma"/>
                <a:cs typeface="Tahoma"/>
              </a:rPr>
              <a:t>administrativos.</a:t>
            </a:r>
            <a:endParaRPr sz="908" kern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defTabSz="829909">
              <a:spcBef>
                <a:spcPts val="939"/>
              </a:spcBef>
            </a:pPr>
            <a:endParaRPr sz="908" kern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11527" defTabSz="829909">
              <a:spcBef>
                <a:spcPts val="5"/>
              </a:spcBef>
            </a:pPr>
            <a:r>
              <a:rPr sz="1180" kern="0" dirty="0">
                <a:solidFill>
                  <a:srgbClr val="383838"/>
                </a:solidFill>
                <a:latin typeface="Georgia"/>
                <a:cs typeface="Georgia"/>
              </a:rPr>
              <a:t>Necessidade</a:t>
            </a:r>
            <a:r>
              <a:rPr sz="1180" kern="0" spc="14" dirty="0">
                <a:solidFill>
                  <a:srgbClr val="383838"/>
                </a:solidFill>
                <a:latin typeface="Georgia"/>
                <a:cs typeface="Georgia"/>
              </a:rPr>
              <a:t> </a:t>
            </a:r>
            <a:r>
              <a:rPr sz="1180" kern="0" dirty="0">
                <a:solidFill>
                  <a:srgbClr val="383838"/>
                </a:solidFill>
                <a:latin typeface="Georgia"/>
                <a:cs typeface="Georgia"/>
              </a:rPr>
              <a:t>do</a:t>
            </a:r>
            <a:r>
              <a:rPr sz="1180" kern="0" spc="18" dirty="0">
                <a:solidFill>
                  <a:srgbClr val="383838"/>
                </a:solidFill>
                <a:latin typeface="Georgia"/>
                <a:cs typeface="Georgia"/>
              </a:rPr>
              <a:t> </a:t>
            </a:r>
            <a:r>
              <a:rPr sz="1180" kern="0" dirty="0">
                <a:solidFill>
                  <a:srgbClr val="383838"/>
                </a:solidFill>
                <a:latin typeface="Georgia"/>
                <a:cs typeface="Georgia"/>
              </a:rPr>
              <a:t>Rearmamento</a:t>
            </a:r>
            <a:r>
              <a:rPr sz="1180" kern="0" spc="18" dirty="0">
                <a:solidFill>
                  <a:srgbClr val="383838"/>
                </a:solidFill>
                <a:latin typeface="Georgia"/>
                <a:cs typeface="Georgia"/>
              </a:rPr>
              <a:t> </a:t>
            </a:r>
            <a:r>
              <a:rPr sz="1180" kern="0" dirty="0">
                <a:solidFill>
                  <a:srgbClr val="383838"/>
                </a:solidFill>
                <a:latin typeface="Georgia"/>
                <a:cs typeface="Georgia"/>
              </a:rPr>
              <a:t>da</a:t>
            </a:r>
            <a:r>
              <a:rPr sz="1180" kern="0" spc="23" dirty="0">
                <a:solidFill>
                  <a:srgbClr val="383838"/>
                </a:solidFill>
                <a:latin typeface="Georgia"/>
                <a:cs typeface="Georgia"/>
              </a:rPr>
              <a:t> </a:t>
            </a:r>
            <a:r>
              <a:rPr sz="1180" kern="0" spc="-9" dirty="0">
                <a:solidFill>
                  <a:srgbClr val="383838"/>
                </a:solidFill>
                <a:latin typeface="Georgia"/>
                <a:cs typeface="Georgia"/>
              </a:rPr>
              <a:t>Europa</a:t>
            </a:r>
            <a:endParaRPr sz="1180" kern="0">
              <a:solidFill>
                <a:sysClr val="windowText" lastClr="000000"/>
              </a:solidFill>
              <a:latin typeface="Georgia"/>
              <a:cs typeface="Georgia"/>
            </a:endParaRPr>
          </a:p>
          <a:p>
            <a:pPr marL="11527" marR="229377" algn="just" defTabSz="829909">
              <a:lnSpc>
                <a:spcPct val="134000"/>
              </a:lnSpc>
              <a:spcBef>
                <a:spcPts val="445"/>
              </a:spcBef>
            </a:pPr>
            <a:r>
              <a:rPr sz="908" kern="0" spc="54" dirty="0">
                <a:solidFill>
                  <a:srgbClr val="383838"/>
                </a:solidFill>
                <a:latin typeface="Tahoma"/>
                <a:cs typeface="Tahoma"/>
              </a:rPr>
              <a:t>A</a:t>
            </a:r>
            <a:r>
              <a:rPr sz="908" kern="0" spc="-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spc="18" dirty="0">
                <a:solidFill>
                  <a:srgbClr val="383838"/>
                </a:solidFill>
                <a:latin typeface="Tahoma"/>
                <a:cs typeface="Tahoma"/>
              </a:rPr>
              <a:t>incontornável</a:t>
            </a:r>
            <a:r>
              <a:rPr sz="908" kern="0" spc="-18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spc="18" dirty="0">
                <a:solidFill>
                  <a:srgbClr val="383838"/>
                </a:solidFill>
                <a:latin typeface="Tahoma"/>
                <a:cs typeface="Tahoma"/>
              </a:rPr>
              <a:t>necessidade</a:t>
            </a:r>
            <a:r>
              <a:rPr sz="908" kern="0" spc="-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spc="45" dirty="0">
                <a:solidFill>
                  <a:srgbClr val="383838"/>
                </a:solidFill>
                <a:latin typeface="Tahoma"/>
                <a:cs typeface="Tahoma"/>
              </a:rPr>
              <a:t>de</a:t>
            </a:r>
            <a:r>
              <a:rPr sz="908" kern="0" spc="-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spc="9" dirty="0">
                <a:solidFill>
                  <a:srgbClr val="383838"/>
                </a:solidFill>
                <a:latin typeface="Tahoma"/>
                <a:cs typeface="Tahoma"/>
              </a:rPr>
              <a:t>rearmar</a:t>
            </a:r>
            <a:r>
              <a:rPr sz="908" kern="0" spc="-18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spc="18" dirty="0">
                <a:solidFill>
                  <a:srgbClr val="383838"/>
                </a:solidFill>
                <a:latin typeface="Tahoma"/>
                <a:cs typeface="Tahoma"/>
              </a:rPr>
              <a:t>a</a:t>
            </a:r>
            <a:r>
              <a:rPr sz="908" kern="0" spc="-2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spc="18" dirty="0">
                <a:solidFill>
                  <a:srgbClr val="383838"/>
                </a:solidFill>
                <a:latin typeface="Tahoma"/>
                <a:cs typeface="Tahoma"/>
              </a:rPr>
              <a:t>Europa</a:t>
            </a:r>
            <a:r>
              <a:rPr sz="908" kern="0" spc="-2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spc="50" dirty="0">
                <a:solidFill>
                  <a:srgbClr val="383838"/>
                </a:solidFill>
                <a:latin typeface="Tahoma"/>
                <a:cs typeface="Tahoma"/>
              </a:rPr>
              <a:t>como</a:t>
            </a:r>
            <a:r>
              <a:rPr sz="908" kern="0" spc="-32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spc="-9" dirty="0">
                <a:solidFill>
                  <a:srgbClr val="383838"/>
                </a:solidFill>
                <a:latin typeface="Tahoma"/>
                <a:cs typeface="Tahoma"/>
              </a:rPr>
              <a:t>estratégia </a:t>
            </a:r>
            <a:r>
              <a:rPr sz="908" kern="0" spc="9" dirty="0">
                <a:solidFill>
                  <a:srgbClr val="383838"/>
                </a:solidFill>
                <a:latin typeface="Tahoma"/>
                <a:cs typeface="Tahoma"/>
              </a:rPr>
              <a:t>industrial</a:t>
            </a:r>
            <a:r>
              <a:rPr sz="908" kern="0" spc="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spc="9" dirty="0">
                <a:solidFill>
                  <a:srgbClr val="383838"/>
                </a:solidFill>
                <a:latin typeface="Tahoma"/>
                <a:cs typeface="Tahoma"/>
              </a:rPr>
              <a:t>representa</a:t>
            </a:r>
            <a:r>
              <a:rPr sz="908" kern="0" spc="18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spc="9" dirty="0">
                <a:solidFill>
                  <a:srgbClr val="383838"/>
                </a:solidFill>
                <a:latin typeface="Tahoma"/>
                <a:cs typeface="Tahoma"/>
              </a:rPr>
              <a:t>um</a:t>
            </a:r>
            <a:r>
              <a:rPr sz="908" kern="0" spc="1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spc="9" dirty="0">
                <a:solidFill>
                  <a:srgbClr val="383838"/>
                </a:solidFill>
                <a:latin typeface="Tahoma"/>
                <a:cs typeface="Tahoma"/>
              </a:rPr>
              <a:t>desafio</a:t>
            </a:r>
            <a:r>
              <a:rPr sz="908" kern="0" spc="1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spc="9" dirty="0">
                <a:solidFill>
                  <a:srgbClr val="383838"/>
                </a:solidFill>
                <a:latin typeface="Tahoma"/>
                <a:cs typeface="Tahoma"/>
              </a:rPr>
              <a:t>e</a:t>
            </a:r>
            <a:r>
              <a:rPr sz="908" kern="0" spc="18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spc="9" dirty="0">
                <a:solidFill>
                  <a:srgbClr val="383838"/>
                </a:solidFill>
                <a:latin typeface="Tahoma"/>
                <a:cs typeface="Tahoma"/>
              </a:rPr>
              <a:t>uma</a:t>
            </a:r>
            <a:r>
              <a:rPr sz="908" kern="0" spc="2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spc="9" dirty="0">
                <a:solidFill>
                  <a:srgbClr val="383838"/>
                </a:solidFill>
                <a:latin typeface="Tahoma"/>
                <a:cs typeface="Tahoma"/>
              </a:rPr>
              <a:t>oportunidade.</a:t>
            </a:r>
            <a:r>
              <a:rPr sz="908" kern="0" spc="18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spc="9" dirty="0">
                <a:solidFill>
                  <a:srgbClr val="383838"/>
                </a:solidFill>
                <a:latin typeface="Tahoma"/>
                <a:cs typeface="Tahoma"/>
              </a:rPr>
              <a:t>Mas</a:t>
            </a:r>
            <a:r>
              <a:rPr sz="908" kern="0" spc="2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spc="9" dirty="0">
                <a:solidFill>
                  <a:srgbClr val="383838"/>
                </a:solidFill>
                <a:latin typeface="Tahoma"/>
                <a:cs typeface="Tahoma"/>
              </a:rPr>
              <a:t>não</a:t>
            </a:r>
            <a:r>
              <a:rPr sz="908" kern="0" spc="18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spc="9" dirty="0">
                <a:solidFill>
                  <a:srgbClr val="383838"/>
                </a:solidFill>
                <a:latin typeface="Tahoma"/>
                <a:cs typeface="Tahoma"/>
              </a:rPr>
              <a:t>é</a:t>
            </a:r>
            <a:r>
              <a:rPr sz="908" kern="0" spc="1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spc="-45" dirty="0">
                <a:solidFill>
                  <a:srgbClr val="383838"/>
                </a:solidFill>
                <a:latin typeface="Tahoma"/>
                <a:cs typeface="Tahoma"/>
              </a:rPr>
              <a:t>a </a:t>
            </a:r>
            <a:r>
              <a:rPr sz="908" kern="0" spc="-9" dirty="0">
                <a:solidFill>
                  <a:srgbClr val="383838"/>
                </a:solidFill>
                <a:latin typeface="Tahoma"/>
                <a:cs typeface="Tahoma"/>
              </a:rPr>
              <a:t>solução.</a:t>
            </a:r>
            <a:endParaRPr sz="908" kern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11527" defTabSz="829909">
              <a:spcBef>
                <a:spcPts val="576"/>
              </a:spcBef>
            </a:pPr>
            <a:r>
              <a:rPr sz="1180" kern="0" dirty="0">
                <a:solidFill>
                  <a:srgbClr val="383838"/>
                </a:solidFill>
                <a:latin typeface="Georgia"/>
                <a:cs typeface="Georgia"/>
              </a:rPr>
              <a:t>Harmonização</a:t>
            </a:r>
            <a:r>
              <a:rPr sz="1180" kern="0" spc="32" dirty="0">
                <a:solidFill>
                  <a:srgbClr val="383838"/>
                </a:solidFill>
                <a:latin typeface="Georgia"/>
                <a:cs typeface="Georgia"/>
              </a:rPr>
              <a:t> </a:t>
            </a:r>
            <a:r>
              <a:rPr sz="1180" kern="0" spc="-9" dirty="0">
                <a:solidFill>
                  <a:srgbClr val="383838"/>
                </a:solidFill>
                <a:latin typeface="Georgia"/>
                <a:cs typeface="Georgia"/>
              </a:rPr>
              <a:t>Regulamentar</a:t>
            </a:r>
            <a:endParaRPr sz="1180" kern="0">
              <a:solidFill>
                <a:sysClr val="windowText" lastClr="000000"/>
              </a:solidFill>
              <a:latin typeface="Georgia"/>
              <a:cs typeface="Georgia"/>
            </a:endParaRPr>
          </a:p>
          <a:p>
            <a:pPr marL="11527" marR="4611" defTabSz="829909">
              <a:lnSpc>
                <a:spcPct val="134000"/>
              </a:lnSpc>
              <a:spcBef>
                <a:spcPts val="449"/>
              </a:spcBef>
            </a:pPr>
            <a:r>
              <a:rPr sz="908" kern="0" spc="54" dirty="0">
                <a:solidFill>
                  <a:srgbClr val="383838"/>
                </a:solidFill>
                <a:latin typeface="Tahoma"/>
                <a:cs typeface="Tahoma"/>
              </a:rPr>
              <a:t>A</a:t>
            </a:r>
            <a:r>
              <a:rPr sz="908" kern="0" spc="-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spc="18" dirty="0">
                <a:solidFill>
                  <a:srgbClr val="383838"/>
                </a:solidFill>
                <a:latin typeface="Tahoma"/>
                <a:cs typeface="Tahoma"/>
              </a:rPr>
              <a:t>harmonização</a:t>
            </a:r>
            <a:r>
              <a:rPr sz="908" kern="0" spc="-1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spc="18" dirty="0">
                <a:solidFill>
                  <a:srgbClr val="383838"/>
                </a:solidFill>
                <a:latin typeface="Tahoma"/>
                <a:cs typeface="Tahoma"/>
              </a:rPr>
              <a:t>da</a:t>
            </a:r>
            <a:r>
              <a:rPr sz="908" kern="0" spc="-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spc="18" dirty="0">
                <a:solidFill>
                  <a:srgbClr val="383838"/>
                </a:solidFill>
                <a:latin typeface="Tahoma"/>
                <a:cs typeface="Tahoma"/>
              </a:rPr>
              <a:t>regulamentação</a:t>
            </a:r>
            <a:r>
              <a:rPr sz="908" kern="0" spc="-1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spc="18" dirty="0">
                <a:solidFill>
                  <a:srgbClr val="383838"/>
                </a:solidFill>
                <a:latin typeface="Tahoma"/>
                <a:cs typeface="Tahoma"/>
              </a:rPr>
              <a:t>da</a:t>
            </a:r>
            <a:r>
              <a:rPr sz="908" kern="0" spc="-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spc="18" dirty="0">
                <a:solidFill>
                  <a:srgbClr val="383838"/>
                </a:solidFill>
                <a:latin typeface="Tahoma"/>
                <a:cs typeface="Tahoma"/>
              </a:rPr>
              <a:t>atividade</a:t>
            </a:r>
            <a:r>
              <a:rPr sz="908" kern="0" spc="-1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spc="18" dirty="0">
                <a:solidFill>
                  <a:srgbClr val="383838"/>
                </a:solidFill>
                <a:latin typeface="Tahoma"/>
                <a:cs typeface="Tahoma"/>
              </a:rPr>
              <a:t>económica</a:t>
            </a:r>
            <a:r>
              <a:rPr sz="908" kern="0" spc="-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spc="9" dirty="0">
                <a:solidFill>
                  <a:srgbClr val="383838"/>
                </a:solidFill>
                <a:latin typeface="Tahoma"/>
                <a:cs typeface="Tahoma"/>
              </a:rPr>
              <a:t>na</a:t>
            </a:r>
            <a:r>
              <a:rPr sz="908" kern="0" spc="-9" dirty="0">
                <a:solidFill>
                  <a:srgbClr val="383838"/>
                </a:solidFill>
                <a:latin typeface="Tahoma"/>
                <a:cs typeface="Tahoma"/>
              </a:rPr>
              <a:t> Europa </a:t>
            </a:r>
            <a:r>
              <a:rPr sz="908" kern="0" spc="9" dirty="0">
                <a:solidFill>
                  <a:srgbClr val="383838"/>
                </a:solidFill>
                <a:latin typeface="Tahoma"/>
                <a:cs typeface="Tahoma"/>
              </a:rPr>
              <a:t>implica</a:t>
            </a:r>
            <a:r>
              <a:rPr sz="908" kern="0" spc="41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spc="9" dirty="0">
                <a:solidFill>
                  <a:srgbClr val="383838"/>
                </a:solidFill>
                <a:latin typeface="Tahoma"/>
                <a:cs typeface="Tahoma"/>
              </a:rPr>
              <a:t>definição</a:t>
            </a:r>
            <a:r>
              <a:rPr sz="908" kern="0" spc="41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spc="45" dirty="0">
                <a:solidFill>
                  <a:srgbClr val="383838"/>
                </a:solidFill>
                <a:latin typeface="Tahoma"/>
                <a:cs typeface="Tahoma"/>
              </a:rPr>
              <a:t>de</a:t>
            </a:r>
            <a:r>
              <a:rPr sz="908" kern="0" spc="36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spc="9" dirty="0">
                <a:solidFill>
                  <a:srgbClr val="383838"/>
                </a:solidFill>
                <a:latin typeface="Tahoma"/>
                <a:cs typeface="Tahoma"/>
              </a:rPr>
              <a:t>um</a:t>
            </a:r>
            <a:r>
              <a:rPr sz="908" kern="0" spc="32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08" kern="0" spc="-9" dirty="0">
                <a:solidFill>
                  <a:srgbClr val="383838"/>
                </a:solidFill>
                <a:latin typeface="Tahoma"/>
                <a:cs typeface="Tahoma"/>
              </a:rPr>
              <a:t>modelo.</a:t>
            </a:r>
            <a:endParaRPr sz="908" kern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302710" y="5525820"/>
            <a:ext cx="1123790" cy="364223"/>
          </a:xfrm>
          <a:custGeom>
            <a:avLst/>
            <a:gdLst/>
            <a:ahLst/>
            <a:cxnLst/>
            <a:rect l="l" t="t" r="r" b="b"/>
            <a:pathLst>
              <a:path w="1238250" h="401320">
                <a:moveTo>
                  <a:pt x="1237838" y="0"/>
                </a:moveTo>
                <a:lnTo>
                  <a:pt x="0" y="0"/>
                </a:lnTo>
                <a:lnTo>
                  <a:pt x="0" y="401064"/>
                </a:lnTo>
                <a:lnTo>
                  <a:pt x="1237838" y="401064"/>
                </a:lnTo>
                <a:lnTo>
                  <a:pt x="123783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829909"/>
            <a:endParaRPr sz="1634" ker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78962" y="1190518"/>
            <a:ext cx="8994152" cy="374815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>
              <a:spcBef>
                <a:spcPts val="91"/>
              </a:spcBef>
            </a:pPr>
            <a:r>
              <a:rPr dirty="0"/>
              <a:t>Harmonização</a:t>
            </a:r>
            <a:r>
              <a:rPr spc="109" dirty="0"/>
              <a:t> </a:t>
            </a:r>
            <a:r>
              <a:rPr dirty="0"/>
              <a:t>Regulamentar</a:t>
            </a:r>
            <a:r>
              <a:rPr spc="103" dirty="0"/>
              <a:t> </a:t>
            </a:r>
            <a:r>
              <a:rPr spc="-9" dirty="0"/>
              <a:t>Europeia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45035" y="2180540"/>
            <a:ext cx="2670586" cy="489013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504787" defTabSz="829909">
              <a:spcBef>
                <a:spcPts val="91"/>
              </a:spcBef>
            </a:pPr>
            <a:r>
              <a:rPr sz="1271" kern="0" spc="-9" dirty="0">
                <a:solidFill>
                  <a:srgbClr val="3C3939"/>
                </a:solidFill>
                <a:latin typeface="Georgia"/>
                <a:cs typeface="Georgia"/>
              </a:rPr>
              <a:t>Modelo</a:t>
            </a:r>
            <a:r>
              <a:rPr sz="1271" kern="0" spc="-27" dirty="0">
                <a:solidFill>
                  <a:srgbClr val="3C3939"/>
                </a:solidFill>
                <a:latin typeface="Georgia"/>
                <a:cs typeface="Georgia"/>
              </a:rPr>
              <a:t> </a:t>
            </a:r>
            <a:r>
              <a:rPr sz="1271" kern="0" spc="-9" dirty="0">
                <a:solidFill>
                  <a:srgbClr val="3C3939"/>
                </a:solidFill>
                <a:latin typeface="Georgia"/>
                <a:cs typeface="Georgia"/>
              </a:rPr>
              <a:t>Irlandês</a:t>
            </a:r>
            <a:endParaRPr sz="1271" kern="0">
              <a:solidFill>
                <a:sysClr val="windowText" lastClr="000000"/>
              </a:solidFill>
              <a:latin typeface="Georgia"/>
              <a:cs typeface="Georgia"/>
            </a:endParaRPr>
          </a:p>
          <a:p>
            <a:pPr marL="11527" defTabSz="829909">
              <a:spcBef>
                <a:spcPts val="1035"/>
              </a:spcBef>
            </a:pPr>
            <a:r>
              <a:rPr sz="998" kern="0" spc="9" dirty="0">
                <a:solidFill>
                  <a:srgbClr val="3C3939"/>
                </a:solidFill>
                <a:latin typeface="Tahoma"/>
                <a:cs typeface="Tahoma"/>
              </a:rPr>
              <a:t>Flexibilidade</a:t>
            </a:r>
            <a:r>
              <a:rPr sz="998" kern="0" spc="36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98" kern="0" spc="9" dirty="0">
                <a:solidFill>
                  <a:srgbClr val="3C3939"/>
                </a:solidFill>
                <a:latin typeface="Tahoma"/>
                <a:cs typeface="Tahoma"/>
              </a:rPr>
              <a:t>e</a:t>
            </a:r>
            <a:r>
              <a:rPr sz="998" kern="0" spc="41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98" kern="0" spc="9" dirty="0">
                <a:solidFill>
                  <a:srgbClr val="3C3939"/>
                </a:solidFill>
                <a:latin typeface="Tahoma"/>
                <a:cs typeface="Tahoma"/>
              </a:rPr>
              <a:t>atratividade</a:t>
            </a:r>
            <a:r>
              <a:rPr sz="998" kern="0" spc="36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98" kern="0" spc="9" dirty="0">
                <a:solidFill>
                  <a:srgbClr val="3C3939"/>
                </a:solidFill>
                <a:latin typeface="Tahoma"/>
                <a:cs typeface="Tahoma"/>
              </a:rPr>
              <a:t>para</a:t>
            </a:r>
            <a:r>
              <a:rPr sz="998" kern="0" spc="41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98" kern="0" spc="-9" dirty="0">
                <a:solidFill>
                  <a:srgbClr val="3C3939"/>
                </a:solidFill>
                <a:latin typeface="Tahoma"/>
                <a:cs typeface="Tahoma"/>
              </a:rPr>
              <a:t>investimento</a:t>
            </a:r>
            <a:endParaRPr sz="998" kern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994823" y="1993108"/>
            <a:ext cx="2202628" cy="2204933"/>
            <a:chOff x="4133366" y="2196110"/>
            <a:chExt cx="2426970" cy="24295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33366" y="2196110"/>
              <a:ext cx="2426667" cy="242950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344896" y="2407888"/>
              <a:ext cx="352425" cy="352425"/>
            </a:xfrm>
            <a:custGeom>
              <a:avLst/>
              <a:gdLst/>
              <a:ahLst/>
              <a:cxnLst/>
              <a:rect l="l" t="t" r="r" b="b"/>
              <a:pathLst>
                <a:path w="352425" h="352425">
                  <a:moveTo>
                    <a:pt x="175948" y="0"/>
                  </a:moveTo>
                  <a:lnTo>
                    <a:pt x="129174" y="6292"/>
                  </a:lnTo>
                  <a:lnTo>
                    <a:pt x="87144" y="24050"/>
                  </a:lnTo>
                  <a:lnTo>
                    <a:pt x="51534" y="51594"/>
                  </a:lnTo>
                  <a:lnTo>
                    <a:pt x="24022" y="87245"/>
                  </a:lnTo>
                  <a:lnTo>
                    <a:pt x="6285" y="129325"/>
                  </a:lnTo>
                  <a:lnTo>
                    <a:pt x="0" y="176154"/>
                  </a:lnTo>
                  <a:lnTo>
                    <a:pt x="6285" y="222982"/>
                  </a:lnTo>
                  <a:lnTo>
                    <a:pt x="24022" y="265062"/>
                  </a:lnTo>
                  <a:lnTo>
                    <a:pt x="51534" y="300713"/>
                  </a:lnTo>
                  <a:lnTo>
                    <a:pt x="87144" y="328257"/>
                  </a:lnTo>
                  <a:lnTo>
                    <a:pt x="129174" y="346015"/>
                  </a:lnTo>
                  <a:lnTo>
                    <a:pt x="175948" y="352308"/>
                  </a:lnTo>
                  <a:lnTo>
                    <a:pt x="222722" y="346015"/>
                  </a:lnTo>
                  <a:lnTo>
                    <a:pt x="264753" y="328257"/>
                  </a:lnTo>
                  <a:lnTo>
                    <a:pt x="300362" y="300713"/>
                  </a:lnTo>
                  <a:lnTo>
                    <a:pt x="327874" y="265062"/>
                  </a:lnTo>
                  <a:lnTo>
                    <a:pt x="345611" y="222982"/>
                  </a:lnTo>
                  <a:lnTo>
                    <a:pt x="351896" y="176154"/>
                  </a:lnTo>
                  <a:lnTo>
                    <a:pt x="345611" y="129325"/>
                  </a:lnTo>
                  <a:lnTo>
                    <a:pt x="327874" y="87245"/>
                  </a:lnTo>
                  <a:lnTo>
                    <a:pt x="300362" y="51594"/>
                  </a:lnTo>
                  <a:lnTo>
                    <a:pt x="264753" y="24050"/>
                  </a:lnTo>
                  <a:lnTo>
                    <a:pt x="222722" y="6292"/>
                  </a:lnTo>
                  <a:lnTo>
                    <a:pt x="175948" y="0"/>
                  </a:lnTo>
                  <a:close/>
                </a:path>
              </a:pathLst>
            </a:custGeom>
            <a:solidFill>
              <a:srgbClr val="E1E1EA"/>
            </a:solidFill>
          </p:spPr>
          <p:txBody>
            <a:bodyPr wrap="square" lIns="0" tIns="0" rIns="0" bIns="0" rtlCol="0"/>
            <a:lstStyle/>
            <a:p>
              <a:pPr defTabSz="829909"/>
              <a:endParaRPr sz="1634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344896" y="2407888"/>
              <a:ext cx="352425" cy="352425"/>
            </a:xfrm>
            <a:custGeom>
              <a:avLst/>
              <a:gdLst/>
              <a:ahLst/>
              <a:cxnLst/>
              <a:rect l="l" t="t" r="r" b="b"/>
              <a:pathLst>
                <a:path w="352425" h="352425">
                  <a:moveTo>
                    <a:pt x="0" y="176153"/>
                  </a:moveTo>
                  <a:lnTo>
                    <a:pt x="6285" y="129325"/>
                  </a:lnTo>
                  <a:lnTo>
                    <a:pt x="24022" y="87245"/>
                  </a:lnTo>
                  <a:lnTo>
                    <a:pt x="51533" y="51594"/>
                  </a:lnTo>
                  <a:lnTo>
                    <a:pt x="87143" y="24050"/>
                  </a:lnTo>
                  <a:lnTo>
                    <a:pt x="129173" y="6292"/>
                  </a:lnTo>
                  <a:lnTo>
                    <a:pt x="175947" y="0"/>
                  </a:lnTo>
                  <a:lnTo>
                    <a:pt x="222721" y="6292"/>
                  </a:lnTo>
                  <a:lnTo>
                    <a:pt x="264752" y="24050"/>
                  </a:lnTo>
                  <a:lnTo>
                    <a:pt x="300361" y="51594"/>
                  </a:lnTo>
                  <a:lnTo>
                    <a:pt x="327873" y="87245"/>
                  </a:lnTo>
                  <a:lnTo>
                    <a:pt x="345610" y="129325"/>
                  </a:lnTo>
                  <a:lnTo>
                    <a:pt x="351895" y="176153"/>
                  </a:lnTo>
                  <a:lnTo>
                    <a:pt x="345610" y="222982"/>
                  </a:lnTo>
                  <a:lnTo>
                    <a:pt x="327873" y="265061"/>
                  </a:lnTo>
                  <a:lnTo>
                    <a:pt x="300361" y="300713"/>
                  </a:lnTo>
                  <a:lnTo>
                    <a:pt x="264752" y="328257"/>
                  </a:lnTo>
                  <a:lnTo>
                    <a:pt x="222721" y="346015"/>
                  </a:lnTo>
                  <a:lnTo>
                    <a:pt x="175947" y="352307"/>
                  </a:lnTo>
                  <a:lnTo>
                    <a:pt x="129173" y="346015"/>
                  </a:lnTo>
                  <a:lnTo>
                    <a:pt x="87143" y="328257"/>
                  </a:lnTo>
                  <a:lnTo>
                    <a:pt x="51533" y="300713"/>
                  </a:lnTo>
                  <a:lnTo>
                    <a:pt x="24022" y="265061"/>
                  </a:lnTo>
                  <a:lnTo>
                    <a:pt x="6285" y="222982"/>
                  </a:lnTo>
                  <a:lnTo>
                    <a:pt x="0" y="176153"/>
                  </a:lnTo>
                  <a:close/>
                </a:path>
              </a:pathLst>
            </a:custGeom>
            <a:ln w="5030">
              <a:solidFill>
                <a:srgbClr val="C7C7D0"/>
              </a:solidFill>
            </a:ln>
          </p:spPr>
          <p:txBody>
            <a:bodyPr wrap="square" lIns="0" tIns="0" rIns="0" bIns="0" rtlCol="0"/>
            <a:lstStyle/>
            <a:p>
              <a:pPr defTabSz="829909"/>
              <a:endParaRPr sz="1634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41667" y="2484955"/>
              <a:ext cx="158353" cy="19817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33366" y="2196110"/>
              <a:ext cx="2426667" cy="242950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996528" y="2407888"/>
              <a:ext cx="352425" cy="352425"/>
            </a:xfrm>
            <a:custGeom>
              <a:avLst/>
              <a:gdLst/>
              <a:ahLst/>
              <a:cxnLst/>
              <a:rect l="l" t="t" r="r" b="b"/>
              <a:pathLst>
                <a:path w="352425" h="352425">
                  <a:moveTo>
                    <a:pt x="175948" y="0"/>
                  </a:moveTo>
                  <a:lnTo>
                    <a:pt x="129174" y="6292"/>
                  </a:lnTo>
                  <a:lnTo>
                    <a:pt x="87144" y="24050"/>
                  </a:lnTo>
                  <a:lnTo>
                    <a:pt x="51534" y="51594"/>
                  </a:lnTo>
                  <a:lnTo>
                    <a:pt x="24022" y="87245"/>
                  </a:lnTo>
                  <a:lnTo>
                    <a:pt x="6285" y="129325"/>
                  </a:lnTo>
                  <a:lnTo>
                    <a:pt x="0" y="176154"/>
                  </a:lnTo>
                  <a:lnTo>
                    <a:pt x="6285" y="222982"/>
                  </a:lnTo>
                  <a:lnTo>
                    <a:pt x="24022" y="265062"/>
                  </a:lnTo>
                  <a:lnTo>
                    <a:pt x="51534" y="300713"/>
                  </a:lnTo>
                  <a:lnTo>
                    <a:pt x="87144" y="328257"/>
                  </a:lnTo>
                  <a:lnTo>
                    <a:pt x="129174" y="346015"/>
                  </a:lnTo>
                  <a:lnTo>
                    <a:pt x="175948" y="352308"/>
                  </a:lnTo>
                  <a:lnTo>
                    <a:pt x="222722" y="346015"/>
                  </a:lnTo>
                  <a:lnTo>
                    <a:pt x="264752" y="328257"/>
                  </a:lnTo>
                  <a:lnTo>
                    <a:pt x="300362" y="300713"/>
                  </a:lnTo>
                  <a:lnTo>
                    <a:pt x="327874" y="265062"/>
                  </a:lnTo>
                  <a:lnTo>
                    <a:pt x="345611" y="222982"/>
                  </a:lnTo>
                  <a:lnTo>
                    <a:pt x="351896" y="176154"/>
                  </a:lnTo>
                  <a:lnTo>
                    <a:pt x="345611" y="129325"/>
                  </a:lnTo>
                  <a:lnTo>
                    <a:pt x="327874" y="87245"/>
                  </a:lnTo>
                  <a:lnTo>
                    <a:pt x="300362" y="51594"/>
                  </a:lnTo>
                  <a:lnTo>
                    <a:pt x="264752" y="24050"/>
                  </a:lnTo>
                  <a:lnTo>
                    <a:pt x="222722" y="6292"/>
                  </a:lnTo>
                  <a:lnTo>
                    <a:pt x="175948" y="0"/>
                  </a:lnTo>
                  <a:close/>
                </a:path>
              </a:pathLst>
            </a:custGeom>
            <a:solidFill>
              <a:srgbClr val="E1E1EA"/>
            </a:solidFill>
          </p:spPr>
          <p:txBody>
            <a:bodyPr wrap="square" lIns="0" tIns="0" rIns="0" bIns="0" rtlCol="0"/>
            <a:lstStyle/>
            <a:p>
              <a:pPr defTabSz="829909"/>
              <a:endParaRPr sz="1634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5996528" y="2407888"/>
              <a:ext cx="352425" cy="352425"/>
            </a:xfrm>
            <a:custGeom>
              <a:avLst/>
              <a:gdLst/>
              <a:ahLst/>
              <a:cxnLst/>
              <a:rect l="l" t="t" r="r" b="b"/>
              <a:pathLst>
                <a:path w="352425" h="352425">
                  <a:moveTo>
                    <a:pt x="0" y="176153"/>
                  </a:moveTo>
                  <a:lnTo>
                    <a:pt x="6285" y="129325"/>
                  </a:lnTo>
                  <a:lnTo>
                    <a:pt x="24022" y="87245"/>
                  </a:lnTo>
                  <a:lnTo>
                    <a:pt x="51533" y="51594"/>
                  </a:lnTo>
                  <a:lnTo>
                    <a:pt x="87143" y="24050"/>
                  </a:lnTo>
                  <a:lnTo>
                    <a:pt x="129173" y="6292"/>
                  </a:lnTo>
                  <a:lnTo>
                    <a:pt x="175947" y="0"/>
                  </a:lnTo>
                  <a:lnTo>
                    <a:pt x="222721" y="6292"/>
                  </a:lnTo>
                  <a:lnTo>
                    <a:pt x="264752" y="24050"/>
                  </a:lnTo>
                  <a:lnTo>
                    <a:pt x="300361" y="51594"/>
                  </a:lnTo>
                  <a:lnTo>
                    <a:pt x="327873" y="87245"/>
                  </a:lnTo>
                  <a:lnTo>
                    <a:pt x="345610" y="129325"/>
                  </a:lnTo>
                  <a:lnTo>
                    <a:pt x="351895" y="176153"/>
                  </a:lnTo>
                  <a:lnTo>
                    <a:pt x="345610" y="222982"/>
                  </a:lnTo>
                  <a:lnTo>
                    <a:pt x="327873" y="265061"/>
                  </a:lnTo>
                  <a:lnTo>
                    <a:pt x="300361" y="300713"/>
                  </a:lnTo>
                  <a:lnTo>
                    <a:pt x="264752" y="328257"/>
                  </a:lnTo>
                  <a:lnTo>
                    <a:pt x="222721" y="346015"/>
                  </a:lnTo>
                  <a:lnTo>
                    <a:pt x="175947" y="352307"/>
                  </a:lnTo>
                  <a:lnTo>
                    <a:pt x="129173" y="346015"/>
                  </a:lnTo>
                  <a:lnTo>
                    <a:pt x="87143" y="328257"/>
                  </a:lnTo>
                  <a:lnTo>
                    <a:pt x="51533" y="300713"/>
                  </a:lnTo>
                  <a:lnTo>
                    <a:pt x="24022" y="265061"/>
                  </a:lnTo>
                  <a:lnTo>
                    <a:pt x="6285" y="222982"/>
                  </a:lnTo>
                  <a:lnTo>
                    <a:pt x="0" y="176153"/>
                  </a:lnTo>
                  <a:close/>
                </a:path>
              </a:pathLst>
            </a:custGeom>
            <a:ln w="5030">
              <a:solidFill>
                <a:srgbClr val="C7C7D0"/>
              </a:solidFill>
            </a:ln>
          </p:spPr>
          <p:txBody>
            <a:bodyPr wrap="square" lIns="0" tIns="0" rIns="0" bIns="0" rtlCol="0"/>
            <a:lstStyle/>
            <a:p>
              <a:pPr defTabSz="829909"/>
              <a:endParaRPr sz="1634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93300" y="2484955"/>
              <a:ext cx="158353" cy="19817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33366" y="2196110"/>
              <a:ext cx="2426667" cy="242950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996528" y="4061452"/>
              <a:ext cx="352425" cy="352425"/>
            </a:xfrm>
            <a:custGeom>
              <a:avLst/>
              <a:gdLst/>
              <a:ahLst/>
              <a:cxnLst/>
              <a:rect l="l" t="t" r="r" b="b"/>
              <a:pathLst>
                <a:path w="352425" h="352425">
                  <a:moveTo>
                    <a:pt x="175948" y="0"/>
                  </a:moveTo>
                  <a:lnTo>
                    <a:pt x="129174" y="6292"/>
                  </a:lnTo>
                  <a:lnTo>
                    <a:pt x="87144" y="24050"/>
                  </a:lnTo>
                  <a:lnTo>
                    <a:pt x="51534" y="51594"/>
                  </a:lnTo>
                  <a:lnTo>
                    <a:pt x="24022" y="87245"/>
                  </a:lnTo>
                  <a:lnTo>
                    <a:pt x="6285" y="129325"/>
                  </a:lnTo>
                  <a:lnTo>
                    <a:pt x="0" y="176154"/>
                  </a:lnTo>
                  <a:lnTo>
                    <a:pt x="6285" y="222982"/>
                  </a:lnTo>
                  <a:lnTo>
                    <a:pt x="24022" y="265062"/>
                  </a:lnTo>
                  <a:lnTo>
                    <a:pt x="51534" y="300713"/>
                  </a:lnTo>
                  <a:lnTo>
                    <a:pt x="87144" y="328257"/>
                  </a:lnTo>
                  <a:lnTo>
                    <a:pt x="129174" y="346015"/>
                  </a:lnTo>
                  <a:lnTo>
                    <a:pt x="175948" y="352308"/>
                  </a:lnTo>
                  <a:lnTo>
                    <a:pt x="222722" y="346015"/>
                  </a:lnTo>
                  <a:lnTo>
                    <a:pt x="264752" y="328257"/>
                  </a:lnTo>
                  <a:lnTo>
                    <a:pt x="300362" y="300713"/>
                  </a:lnTo>
                  <a:lnTo>
                    <a:pt x="327874" y="265062"/>
                  </a:lnTo>
                  <a:lnTo>
                    <a:pt x="345611" y="222982"/>
                  </a:lnTo>
                  <a:lnTo>
                    <a:pt x="351896" y="176154"/>
                  </a:lnTo>
                  <a:lnTo>
                    <a:pt x="345611" y="129325"/>
                  </a:lnTo>
                  <a:lnTo>
                    <a:pt x="327874" y="87245"/>
                  </a:lnTo>
                  <a:lnTo>
                    <a:pt x="300362" y="51594"/>
                  </a:lnTo>
                  <a:lnTo>
                    <a:pt x="264752" y="24050"/>
                  </a:lnTo>
                  <a:lnTo>
                    <a:pt x="222722" y="6292"/>
                  </a:lnTo>
                  <a:lnTo>
                    <a:pt x="175948" y="0"/>
                  </a:lnTo>
                  <a:close/>
                </a:path>
              </a:pathLst>
            </a:custGeom>
            <a:solidFill>
              <a:srgbClr val="E1E1EA"/>
            </a:solidFill>
          </p:spPr>
          <p:txBody>
            <a:bodyPr wrap="square" lIns="0" tIns="0" rIns="0" bIns="0" rtlCol="0"/>
            <a:lstStyle/>
            <a:p>
              <a:pPr defTabSz="829909"/>
              <a:endParaRPr sz="1634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5996528" y="4061452"/>
              <a:ext cx="352425" cy="352425"/>
            </a:xfrm>
            <a:custGeom>
              <a:avLst/>
              <a:gdLst/>
              <a:ahLst/>
              <a:cxnLst/>
              <a:rect l="l" t="t" r="r" b="b"/>
              <a:pathLst>
                <a:path w="352425" h="352425">
                  <a:moveTo>
                    <a:pt x="0" y="176153"/>
                  </a:moveTo>
                  <a:lnTo>
                    <a:pt x="6285" y="129325"/>
                  </a:lnTo>
                  <a:lnTo>
                    <a:pt x="24022" y="87245"/>
                  </a:lnTo>
                  <a:lnTo>
                    <a:pt x="51533" y="51594"/>
                  </a:lnTo>
                  <a:lnTo>
                    <a:pt x="87143" y="24050"/>
                  </a:lnTo>
                  <a:lnTo>
                    <a:pt x="129173" y="6292"/>
                  </a:lnTo>
                  <a:lnTo>
                    <a:pt x="175947" y="0"/>
                  </a:lnTo>
                  <a:lnTo>
                    <a:pt x="222721" y="6292"/>
                  </a:lnTo>
                  <a:lnTo>
                    <a:pt x="264752" y="24050"/>
                  </a:lnTo>
                  <a:lnTo>
                    <a:pt x="300361" y="51594"/>
                  </a:lnTo>
                  <a:lnTo>
                    <a:pt x="327873" y="87245"/>
                  </a:lnTo>
                  <a:lnTo>
                    <a:pt x="345610" y="129325"/>
                  </a:lnTo>
                  <a:lnTo>
                    <a:pt x="351895" y="176153"/>
                  </a:lnTo>
                  <a:lnTo>
                    <a:pt x="345610" y="222982"/>
                  </a:lnTo>
                  <a:lnTo>
                    <a:pt x="327873" y="265061"/>
                  </a:lnTo>
                  <a:lnTo>
                    <a:pt x="300361" y="300713"/>
                  </a:lnTo>
                  <a:lnTo>
                    <a:pt x="264752" y="328257"/>
                  </a:lnTo>
                  <a:lnTo>
                    <a:pt x="222721" y="346015"/>
                  </a:lnTo>
                  <a:lnTo>
                    <a:pt x="175947" y="352307"/>
                  </a:lnTo>
                  <a:lnTo>
                    <a:pt x="129173" y="346015"/>
                  </a:lnTo>
                  <a:lnTo>
                    <a:pt x="87143" y="328257"/>
                  </a:lnTo>
                  <a:lnTo>
                    <a:pt x="51533" y="300713"/>
                  </a:lnTo>
                  <a:lnTo>
                    <a:pt x="24022" y="265061"/>
                  </a:lnTo>
                  <a:lnTo>
                    <a:pt x="6285" y="222982"/>
                  </a:lnTo>
                  <a:lnTo>
                    <a:pt x="0" y="176153"/>
                  </a:lnTo>
                  <a:close/>
                </a:path>
              </a:pathLst>
            </a:custGeom>
            <a:ln w="5030">
              <a:solidFill>
                <a:srgbClr val="C7C7D0"/>
              </a:solidFill>
            </a:ln>
          </p:spPr>
          <p:txBody>
            <a:bodyPr wrap="square" lIns="0" tIns="0" rIns="0" bIns="0" rtlCol="0"/>
            <a:lstStyle/>
            <a:p>
              <a:pPr defTabSz="829909"/>
              <a:endParaRPr sz="1634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93300" y="4138519"/>
              <a:ext cx="158353" cy="19817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133366" y="2196110"/>
              <a:ext cx="2426667" cy="242950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344896" y="4061452"/>
              <a:ext cx="352425" cy="352425"/>
            </a:xfrm>
            <a:custGeom>
              <a:avLst/>
              <a:gdLst/>
              <a:ahLst/>
              <a:cxnLst/>
              <a:rect l="l" t="t" r="r" b="b"/>
              <a:pathLst>
                <a:path w="352425" h="352425">
                  <a:moveTo>
                    <a:pt x="175948" y="0"/>
                  </a:moveTo>
                  <a:lnTo>
                    <a:pt x="129174" y="6292"/>
                  </a:lnTo>
                  <a:lnTo>
                    <a:pt x="87144" y="24050"/>
                  </a:lnTo>
                  <a:lnTo>
                    <a:pt x="51534" y="51594"/>
                  </a:lnTo>
                  <a:lnTo>
                    <a:pt x="24022" y="87245"/>
                  </a:lnTo>
                  <a:lnTo>
                    <a:pt x="6285" y="129325"/>
                  </a:lnTo>
                  <a:lnTo>
                    <a:pt x="0" y="176154"/>
                  </a:lnTo>
                  <a:lnTo>
                    <a:pt x="6285" y="222982"/>
                  </a:lnTo>
                  <a:lnTo>
                    <a:pt x="24022" y="265062"/>
                  </a:lnTo>
                  <a:lnTo>
                    <a:pt x="51534" y="300713"/>
                  </a:lnTo>
                  <a:lnTo>
                    <a:pt x="87144" y="328257"/>
                  </a:lnTo>
                  <a:lnTo>
                    <a:pt x="129174" y="346015"/>
                  </a:lnTo>
                  <a:lnTo>
                    <a:pt x="175948" y="352308"/>
                  </a:lnTo>
                  <a:lnTo>
                    <a:pt x="222722" y="346015"/>
                  </a:lnTo>
                  <a:lnTo>
                    <a:pt x="264753" y="328257"/>
                  </a:lnTo>
                  <a:lnTo>
                    <a:pt x="300362" y="300713"/>
                  </a:lnTo>
                  <a:lnTo>
                    <a:pt x="327874" y="265062"/>
                  </a:lnTo>
                  <a:lnTo>
                    <a:pt x="345611" y="222982"/>
                  </a:lnTo>
                  <a:lnTo>
                    <a:pt x="351896" y="176154"/>
                  </a:lnTo>
                  <a:lnTo>
                    <a:pt x="345611" y="129325"/>
                  </a:lnTo>
                  <a:lnTo>
                    <a:pt x="327874" y="87245"/>
                  </a:lnTo>
                  <a:lnTo>
                    <a:pt x="300362" y="51594"/>
                  </a:lnTo>
                  <a:lnTo>
                    <a:pt x="264753" y="24050"/>
                  </a:lnTo>
                  <a:lnTo>
                    <a:pt x="222722" y="6292"/>
                  </a:lnTo>
                  <a:lnTo>
                    <a:pt x="175948" y="0"/>
                  </a:lnTo>
                  <a:close/>
                </a:path>
              </a:pathLst>
            </a:custGeom>
            <a:solidFill>
              <a:srgbClr val="E1E1EA"/>
            </a:solidFill>
          </p:spPr>
          <p:txBody>
            <a:bodyPr wrap="square" lIns="0" tIns="0" rIns="0" bIns="0" rtlCol="0"/>
            <a:lstStyle/>
            <a:p>
              <a:pPr defTabSz="829909"/>
              <a:endParaRPr sz="1634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4344896" y="4061452"/>
              <a:ext cx="352425" cy="352425"/>
            </a:xfrm>
            <a:custGeom>
              <a:avLst/>
              <a:gdLst/>
              <a:ahLst/>
              <a:cxnLst/>
              <a:rect l="l" t="t" r="r" b="b"/>
              <a:pathLst>
                <a:path w="352425" h="352425">
                  <a:moveTo>
                    <a:pt x="0" y="176153"/>
                  </a:moveTo>
                  <a:lnTo>
                    <a:pt x="6285" y="129325"/>
                  </a:lnTo>
                  <a:lnTo>
                    <a:pt x="24022" y="87245"/>
                  </a:lnTo>
                  <a:lnTo>
                    <a:pt x="51533" y="51594"/>
                  </a:lnTo>
                  <a:lnTo>
                    <a:pt x="87143" y="24050"/>
                  </a:lnTo>
                  <a:lnTo>
                    <a:pt x="129173" y="6292"/>
                  </a:lnTo>
                  <a:lnTo>
                    <a:pt x="175947" y="0"/>
                  </a:lnTo>
                  <a:lnTo>
                    <a:pt x="222721" y="6292"/>
                  </a:lnTo>
                  <a:lnTo>
                    <a:pt x="264752" y="24050"/>
                  </a:lnTo>
                  <a:lnTo>
                    <a:pt x="300361" y="51594"/>
                  </a:lnTo>
                  <a:lnTo>
                    <a:pt x="327873" y="87245"/>
                  </a:lnTo>
                  <a:lnTo>
                    <a:pt x="345610" y="129325"/>
                  </a:lnTo>
                  <a:lnTo>
                    <a:pt x="351895" y="176153"/>
                  </a:lnTo>
                  <a:lnTo>
                    <a:pt x="345610" y="222982"/>
                  </a:lnTo>
                  <a:lnTo>
                    <a:pt x="327873" y="265061"/>
                  </a:lnTo>
                  <a:lnTo>
                    <a:pt x="300361" y="300713"/>
                  </a:lnTo>
                  <a:lnTo>
                    <a:pt x="264752" y="328257"/>
                  </a:lnTo>
                  <a:lnTo>
                    <a:pt x="222721" y="346015"/>
                  </a:lnTo>
                  <a:lnTo>
                    <a:pt x="175947" y="352307"/>
                  </a:lnTo>
                  <a:lnTo>
                    <a:pt x="129173" y="346015"/>
                  </a:lnTo>
                  <a:lnTo>
                    <a:pt x="87143" y="328257"/>
                  </a:lnTo>
                  <a:lnTo>
                    <a:pt x="51533" y="300713"/>
                  </a:lnTo>
                  <a:lnTo>
                    <a:pt x="24022" y="265061"/>
                  </a:lnTo>
                  <a:lnTo>
                    <a:pt x="6285" y="222982"/>
                  </a:lnTo>
                  <a:lnTo>
                    <a:pt x="0" y="176153"/>
                  </a:lnTo>
                  <a:close/>
                </a:path>
              </a:pathLst>
            </a:custGeom>
            <a:ln w="5030">
              <a:solidFill>
                <a:srgbClr val="C7C7D0"/>
              </a:solidFill>
            </a:ln>
          </p:spPr>
          <p:txBody>
            <a:bodyPr wrap="square" lIns="0" tIns="0" rIns="0" bIns="0" rtlCol="0"/>
            <a:lstStyle/>
            <a:p>
              <a:pPr defTabSz="829909"/>
              <a:endParaRPr sz="1634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41667" y="4138519"/>
              <a:ext cx="158353" cy="198173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7377271" y="2180540"/>
            <a:ext cx="1984210" cy="489013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defTabSz="829909">
              <a:spcBef>
                <a:spcPts val="91"/>
              </a:spcBef>
            </a:pPr>
            <a:r>
              <a:rPr sz="1271" kern="0" spc="-9" dirty="0">
                <a:solidFill>
                  <a:srgbClr val="3C3939"/>
                </a:solidFill>
                <a:latin typeface="Georgia"/>
                <a:cs typeface="Georgia"/>
              </a:rPr>
              <a:t>Modelo</a:t>
            </a:r>
            <a:r>
              <a:rPr sz="1271" kern="0" spc="-27" dirty="0">
                <a:solidFill>
                  <a:srgbClr val="3C3939"/>
                </a:solidFill>
                <a:latin typeface="Georgia"/>
                <a:cs typeface="Georgia"/>
              </a:rPr>
              <a:t> </a:t>
            </a:r>
            <a:r>
              <a:rPr sz="1271" kern="0" spc="-9" dirty="0">
                <a:solidFill>
                  <a:srgbClr val="3C3939"/>
                </a:solidFill>
                <a:latin typeface="Georgia"/>
                <a:cs typeface="Georgia"/>
              </a:rPr>
              <a:t>Francês</a:t>
            </a:r>
            <a:endParaRPr sz="1271" kern="0">
              <a:solidFill>
                <a:sysClr val="windowText" lastClr="000000"/>
              </a:solidFill>
              <a:latin typeface="Georgia"/>
              <a:cs typeface="Georgia"/>
            </a:endParaRPr>
          </a:p>
          <a:p>
            <a:pPr marL="11527" defTabSz="829909">
              <a:spcBef>
                <a:spcPts val="1035"/>
              </a:spcBef>
            </a:pPr>
            <a:r>
              <a:rPr sz="998" kern="0" spc="9" dirty="0">
                <a:solidFill>
                  <a:srgbClr val="3C3939"/>
                </a:solidFill>
                <a:latin typeface="Tahoma"/>
                <a:cs typeface="Tahoma"/>
              </a:rPr>
              <a:t>Maior</a:t>
            </a:r>
            <a:r>
              <a:rPr sz="998" kern="0" spc="50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98" kern="0" spc="9" dirty="0">
                <a:solidFill>
                  <a:srgbClr val="3C3939"/>
                </a:solidFill>
                <a:latin typeface="Tahoma"/>
                <a:cs typeface="Tahoma"/>
              </a:rPr>
              <a:t>regulação</a:t>
            </a:r>
            <a:r>
              <a:rPr sz="998" kern="0" spc="45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98" kern="0" spc="9" dirty="0">
                <a:solidFill>
                  <a:srgbClr val="3C3939"/>
                </a:solidFill>
                <a:latin typeface="Tahoma"/>
                <a:cs typeface="Tahoma"/>
              </a:rPr>
              <a:t>e</a:t>
            </a:r>
            <a:r>
              <a:rPr sz="998" kern="0" spc="45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98" kern="0" spc="9" dirty="0">
                <a:solidFill>
                  <a:srgbClr val="3C3939"/>
                </a:solidFill>
                <a:latin typeface="Tahoma"/>
                <a:cs typeface="Tahoma"/>
              </a:rPr>
              <a:t>proteção</a:t>
            </a:r>
            <a:r>
              <a:rPr sz="998" kern="0" spc="45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98" kern="0" spc="-9" dirty="0">
                <a:solidFill>
                  <a:srgbClr val="3C3939"/>
                </a:solidFill>
                <a:latin typeface="Tahoma"/>
                <a:cs typeface="Tahoma"/>
              </a:rPr>
              <a:t>social</a:t>
            </a:r>
            <a:endParaRPr sz="998" kern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377272" y="3278741"/>
            <a:ext cx="2604311" cy="675923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defTabSz="829909">
              <a:spcBef>
                <a:spcPts val="91"/>
              </a:spcBef>
            </a:pPr>
            <a:r>
              <a:rPr sz="1271" kern="0" dirty="0">
                <a:solidFill>
                  <a:srgbClr val="3C3939"/>
                </a:solidFill>
                <a:latin typeface="Georgia"/>
                <a:cs typeface="Georgia"/>
              </a:rPr>
              <a:t>Influência</a:t>
            </a:r>
            <a:r>
              <a:rPr sz="1271" kern="0" spc="73" dirty="0">
                <a:solidFill>
                  <a:srgbClr val="3C3939"/>
                </a:solidFill>
                <a:latin typeface="Georgia"/>
                <a:cs typeface="Georgia"/>
              </a:rPr>
              <a:t> </a:t>
            </a:r>
            <a:r>
              <a:rPr sz="1271" kern="0" spc="-27" dirty="0">
                <a:solidFill>
                  <a:srgbClr val="3C3939"/>
                </a:solidFill>
                <a:latin typeface="Georgia"/>
                <a:cs typeface="Georgia"/>
              </a:rPr>
              <a:t>Franco-</a:t>
            </a:r>
            <a:r>
              <a:rPr sz="1271" kern="0" spc="-18" dirty="0">
                <a:solidFill>
                  <a:srgbClr val="3C3939"/>
                </a:solidFill>
                <a:latin typeface="Georgia"/>
                <a:cs typeface="Georgia"/>
              </a:rPr>
              <a:t>Alemã</a:t>
            </a:r>
            <a:endParaRPr sz="1271" kern="0">
              <a:solidFill>
                <a:sysClr val="windowText" lastClr="000000"/>
              </a:solidFill>
              <a:latin typeface="Georgia"/>
              <a:cs typeface="Georgia"/>
            </a:endParaRPr>
          </a:p>
          <a:p>
            <a:pPr marL="11527" marR="4611" defTabSz="829909">
              <a:lnSpc>
                <a:spcPct val="136400"/>
              </a:lnSpc>
              <a:spcBef>
                <a:spcPts val="576"/>
              </a:spcBef>
            </a:pPr>
            <a:r>
              <a:rPr sz="998" kern="0" spc="64" dirty="0">
                <a:solidFill>
                  <a:srgbClr val="3C3939"/>
                </a:solidFill>
                <a:latin typeface="Tahoma"/>
                <a:cs typeface="Tahoma"/>
              </a:rPr>
              <a:t>Com</a:t>
            </a:r>
            <a:r>
              <a:rPr sz="998" kern="0" spc="18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98" kern="0" spc="9" dirty="0">
                <a:solidFill>
                  <a:srgbClr val="3C3939"/>
                </a:solidFill>
                <a:latin typeface="Tahoma"/>
                <a:cs typeface="Tahoma"/>
              </a:rPr>
              <a:t>tendência</a:t>
            </a:r>
            <a:r>
              <a:rPr sz="998" kern="0" spc="23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98" kern="0" spc="9" dirty="0">
                <a:solidFill>
                  <a:srgbClr val="3C3939"/>
                </a:solidFill>
                <a:latin typeface="Tahoma"/>
                <a:cs typeface="Tahoma"/>
              </a:rPr>
              <a:t>para</a:t>
            </a:r>
            <a:r>
              <a:rPr sz="998" kern="0" spc="23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98" kern="0" spc="9" dirty="0">
                <a:solidFill>
                  <a:srgbClr val="3C3939"/>
                </a:solidFill>
                <a:latin typeface="Tahoma"/>
                <a:cs typeface="Tahoma"/>
              </a:rPr>
              <a:t>prevalecer</a:t>
            </a:r>
            <a:r>
              <a:rPr sz="998" kern="0" spc="32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98" kern="0" spc="9" dirty="0">
                <a:solidFill>
                  <a:srgbClr val="3C3939"/>
                </a:solidFill>
                <a:latin typeface="Tahoma"/>
                <a:cs typeface="Tahoma"/>
              </a:rPr>
              <a:t>na</a:t>
            </a:r>
            <a:r>
              <a:rPr sz="998" kern="0" spc="23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98" kern="0" spc="-9" dirty="0">
                <a:solidFill>
                  <a:srgbClr val="3C3939"/>
                </a:solidFill>
                <a:latin typeface="Tahoma"/>
                <a:cs typeface="Tahoma"/>
              </a:rPr>
              <a:t>definição </a:t>
            </a:r>
            <a:r>
              <a:rPr sz="998" kern="0" spc="45" dirty="0">
                <a:solidFill>
                  <a:srgbClr val="3C3939"/>
                </a:solidFill>
                <a:latin typeface="Tahoma"/>
                <a:cs typeface="Tahoma"/>
              </a:rPr>
              <a:t>de</a:t>
            </a:r>
            <a:r>
              <a:rPr sz="998" kern="0" spc="-54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98" kern="0" spc="-9" dirty="0">
                <a:solidFill>
                  <a:srgbClr val="3C3939"/>
                </a:solidFill>
                <a:latin typeface="Tahoma"/>
                <a:cs typeface="Tahoma"/>
              </a:rPr>
              <a:t>políticas</a:t>
            </a:r>
            <a:endParaRPr sz="998" kern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453948" y="3381093"/>
            <a:ext cx="2362840" cy="489013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279444" defTabSz="829909">
              <a:spcBef>
                <a:spcPts val="91"/>
              </a:spcBef>
            </a:pPr>
            <a:r>
              <a:rPr sz="1271" kern="0" spc="-9" dirty="0">
                <a:solidFill>
                  <a:srgbClr val="3C3939"/>
                </a:solidFill>
                <a:latin typeface="Georgia"/>
                <a:cs typeface="Georgia"/>
              </a:rPr>
              <a:t>Modelo</a:t>
            </a:r>
            <a:r>
              <a:rPr sz="1271" kern="0" spc="-27" dirty="0">
                <a:solidFill>
                  <a:srgbClr val="3C3939"/>
                </a:solidFill>
                <a:latin typeface="Georgia"/>
                <a:cs typeface="Georgia"/>
              </a:rPr>
              <a:t> </a:t>
            </a:r>
            <a:r>
              <a:rPr sz="1271" kern="0" spc="-9" dirty="0">
                <a:solidFill>
                  <a:srgbClr val="3C3939"/>
                </a:solidFill>
                <a:latin typeface="Georgia"/>
                <a:cs typeface="Georgia"/>
              </a:rPr>
              <a:t>Báltico</a:t>
            </a:r>
            <a:endParaRPr sz="1271" kern="0">
              <a:solidFill>
                <a:sysClr val="windowText" lastClr="000000"/>
              </a:solidFill>
              <a:latin typeface="Georgia"/>
              <a:cs typeface="Georgia"/>
            </a:endParaRPr>
          </a:p>
          <a:p>
            <a:pPr marL="11527" defTabSz="829909">
              <a:spcBef>
                <a:spcPts val="1012"/>
              </a:spcBef>
            </a:pPr>
            <a:r>
              <a:rPr sz="998" kern="0" spc="18" dirty="0">
                <a:solidFill>
                  <a:srgbClr val="3C3939"/>
                </a:solidFill>
                <a:latin typeface="Tahoma"/>
                <a:cs typeface="Tahoma"/>
              </a:rPr>
              <a:t>Dinamismo</a:t>
            </a:r>
            <a:r>
              <a:rPr sz="998" kern="0" spc="14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98" kern="0" spc="18" dirty="0">
                <a:solidFill>
                  <a:srgbClr val="3C3939"/>
                </a:solidFill>
                <a:latin typeface="Tahoma"/>
                <a:cs typeface="Tahoma"/>
              </a:rPr>
              <a:t>e</a:t>
            </a:r>
            <a:r>
              <a:rPr sz="998" kern="0" spc="14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98" kern="0" spc="18" dirty="0">
                <a:solidFill>
                  <a:srgbClr val="3C3939"/>
                </a:solidFill>
                <a:latin typeface="Tahoma"/>
                <a:cs typeface="Tahoma"/>
              </a:rPr>
              <a:t>adaptabilidade</a:t>
            </a:r>
            <a:r>
              <a:rPr sz="998" kern="0" spc="14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98" kern="0" spc="-9" dirty="0">
                <a:solidFill>
                  <a:srgbClr val="3C3939"/>
                </a:solidFill>
                <a:latin typeface="Tahoma"/>
                <a:cs typeface="Tahoma"/>
              </a:rPr>
              <a:t>económica</a:t>
            </a:r>
            <a:endParaRPr sz="998" kern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151690" y="4316770"/>
            <a:ext cx="7682689" cy="1391312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marR="19019" defTabSz="829909">
              <a:lnSpc>
                <a:spcPct val="115399"/>
              </a:lnSpc>
              <a:spcBef>
                <a:spcPts val="91"/>
              </a:spcBef>
            </a:pPr>
            <a:r>
              <a:rPr sz="1180" kern="0" spc="77" dirty="0">
                <a:solidFill>
                  <a:srgbClr val="3C3939"/>
                </a:solidFill>
                <a:latin typeface="Tahoma"/>
                <a:cs typeface="Tahoma"/>
              </a:rPr>
              <a:t>A</a:t>
            </a:r>
            <a:r>
              <a:rPr sz="1180" kern="0" spc="32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18" dirty="0">
                <a:solidFill>
                  <a:srgbClr val="3C3939"/>
                </a:solidFill>
                <a:latin typeface="Tahoma"/>
                <a:cs typeface="Tahoma"/>
              </a:rPr>
              <a:t>harmonização</a:t>
            </a:r>
            <a:r>
              <a:rPr sz="1180" kern="0" spc="36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50" dirty="0">
                <a:solidFill>
                  <a:srgbClr val="3C3939"/>
                </a:solidFill>
                <a:latin typeface="Tahoma"/>
                <a:cs typeface="Tahoma"/>
              </a:rPr>
              <a:t>da</a:t>
            </a:r>
            <a:r>
              <a:rPr sz="1180" kern="0" spc="36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18" dirty="0">
                <a:solidFill>
                  <a:srgbClr val="3C3939"/>
                </a:solidFill>
                <a:latin typeface="Tahoma"/>
                <a:cs typeface="Tahoma"/>
              </a:rPr>
              <a:t>regulamentação</a:t>
            </a:r>
            <a:r>
              <a:rPr sz="1180" kern="0" spc="36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59" dirty="0">
                <a:solidFill>
                  <a:srgbClr val="3C3939"/>
                </a:solidFill>
                <a:latin typeface="Tahoma"/>
                <a:cs typeface="Tahoma"/>
              </a:rPr>
              <a:t>económica</a:t>
            </a:r>
            <a:r>
              <a:rPr sz="1180" kern="0" spc="36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18" dirty="0">
                <a:solidFill>
                  <a:srgbClr val="3C3939"/>
                </a:solidFill>
                <a:latin typeface="Tahoma"/>
                <a:cs typeface="Tahoma"/>
              </a:rPr>
              <a:t>na</a:t>
            </a:r>
            <a:r>
              <a:rPr sz="1180" kern="0" spc="36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18" dirty="0">
                <a:solidFill>
                  <a:srgbClr val="3C3939"/>
                </a:solidFill>
                <a:latin typeface="Tahoma"/>
                <a:cs typeface="Tahoma"/>
              </a:rPr>
              <a:t>Europa</a:t>
            </a:r>
            <a:r>
              <a:rPr sz="1180" kern="0" spc="36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45" dirty="0">
                <a:solidFill>
                  <a:srgbClr val="3C3939"/>
                </a:solidFill>
                <a:latin typeface="Tahoma"/>
                <a:cs typeface="Tahoma"/>
              </a:rPr>
              <a:t>apresenta</a:t>
            </a:r>
            <a:r>
              <a:rPr sz="1180" kern="0" spc="36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18" dirty="0">
                <a:solidFill>
                  <a:srgbClr val="3C3939"/>
                </a:solidFill>
                <a:latin typeface="Tahoma"/>
                <a:cs typeface="Tahoma"/>
              </a:rPr>
              <a:t>um</a:t>
            </a:r>
            <a:r>
              <a:rPr sz="1180" kern="0" spc="45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18" dirty="0">
                <a:solidFill>
                  <a:srgbClr val="3C3939"/>
                </a:solidFill>
                <a:latin typeface="Tahoma"/>
                <a:cs typeface="Tahoma"/>
              </a:rPr>
              <a:t>dilema</a:t>
            </a:r>
            <a:r>
              <a:rPr sz="1180" kern="0" spc="36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18" dirty="0">
                <a:solidFill>
                  <a:srgbClr val="3C3939"/>
                </a:solidFill>
                <a:latin typeface="Tahoma"/>
                <a:cs typeface="Tahoma"/>
              </a:rPr>
              <a:t>fundamental:</a:t>
            </a:r>
            <a:r>
              <a:rPr sz="1180" kern="0" spc="27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-9" dirty="0">
                <a:solidFill>
                  <a:srgbClr val="3C3939"/>
                </a:solidFill>
                <a:latin typeface="Tahoma"/>
                <a:cs typeface="Tahoma"/>
              </a:rPr>
              <a:t>harmonizamos </a:t>
            </a:r>
            <a:r>
              <a:rPr sz="1180" kern="0" spc="50" dirty="0">
                <a:solidFill>
                  <a:srgbClr val="3C3939"/>
                </a:solidFill>
                <a:latin typeface="Tahoma"/>
                <a:cs typeface="Tahoma"/>
              </a:rPr>
              <a:t>pelo</a:t>
            </a:r>
            <a:r>
              <a:rPr sz="1180" kern="0" spc="77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54" dirty="0">
                <a:solidFill>
                  <a:srgbClr val="3C3939"/>
                </a:solidFill>
                <a:latin typeface="Tahoma"/>
                <a:cs typeface="Tahoma"/>
              </a:rPr>
              <a:t>modelo</a:t>
            </a:r>
            <a:r>
              <a:rPr sz="1180" kern="0" spc="82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C3939"/>
                </a:solidFill>
                <a:latin typeface="Tahoma"/>
                <a:cs typeface="Tahoma"/>
              </a:rPr>
              <a:t>irlandês</a:t>
            </a:r>
            <a:r>
              <a:rPr sz="1180" kern="0" spc="77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C3939"/>
                </a:solidFill>
                <a:latin typeface="Tahoma"/>
                <a:cs typeface="Tahoma"/>
              </a:rPr>
              <a:t>e</a:t>
            </a:r>
            <a:r>
              <a:rPr sz="1180" kern="0" spc="82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C3939"/>
                </a:solidFill>
                <a:latin typeface="Tahoma"/>
                <a:cs typeface="Tahoma"/>
              </a:rPr>
              <a:t>báltico,</a:t>
            </a:r>
            <a:r>
              <a:rPr sz="1180" kern="0" spc="64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C3939"/>
                </a:solidFill>
                <a:latin typeface="Tahoma"/>
                <a:cs typeface="Tahoma"/>
              </a:rPr>
              <a:t>mais</a:t>
            </a:r>
            <a:r>
              <a:rPr sz="1180" kern="0" spc="73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C3939"/>
                </a:solidFill>
                <a:latin typeface="Tahoma"/>
                <a:cs typeface="Tahoma"/>
              </a:rPr>
              <a:t>flexível</a:t>
            </a:r>
            <a:r>
              <a:rPr sz="1180" kern="0" spc="77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C3939"/>
                </a:solidFill>
                <a:latin typeface="Tahoma"/>
                <a:cs typeface="Tahoma"/>
              </a:rPr>
              <a:t>e</a:t>
            </a:r>
            <a:r>
              <a:rPr sz="1180" kern="0" spc="82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C3939"/>
                </a:solidFill>
                <a:latin typeface="Tahoma"/>
                <a:cs typeface="Tahoma"/>
              </a:rPr>
              <a:t>dinâmico,</a:t>
            </a:r>
            <a:r>
              <a:rPr sz="1180" kern="0" spc="64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C3939"/>
                </a:solidFill>
                <a:latin typeface="Tahoma"/>
                <a:cs typeface="Tahoma"/>
              </a:rPr>
              <a:t>ou</a:t>
            </a:r>
            <a:r>
              <a:rPr sz="1180" kern="0" spc="82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50" dirty="0">
                <a:solidFill>
                  <a:srgbClr val="3C3939"/>
                </a:solidFill>
                <a:latin typeface="Tahoma"/>
                <a:cs typeface="Tahoma"/>
              </a:rPr>
              <a:t>pelo</a:t>
            </a:r>
            <a:r>
              <a:rPr sz="1180" kern="0" spc="82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54" dirty="0">
                <a:solidFill>
                  <a:srgbClr val="3C3939"/>
                </a:solidFill>
                <a:latin typeface="Tahoma"/>
                <a:cs typeface="Tahoma"/>
              </a:rPr>
              <a:t>modelo</a:t>
            </a:r>
            <a:r>
              <a:rPr sz="1180" kern="0" spc="82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C3939"/>
                </a:solidFill>
                <a:latin typeface="Tahoma"/>
                <a:cs typeface="Tahoma"/>
              </a:rPr>
              <a:t>francês,</a:t>
            </a:r>
            <a:r>
              <a:rPr sz="1180" kern="0" spc="64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C3939"/>
                </a:solidFill>
                <a:latin typeface="Tahoma"/>
                <a:cs typeface="Tahoma"/>
              </a:rPr>
              <a:t>muito</a:t>
            </a:r>
            <a:r>
              <a:rPr sz="1180" kern="0" spc="82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C3939"/>
                </a:solidFill>
                <a:latin typeface="Tahoma"/>
                <a:cs typeface="Tahoma"/>
              </a:rPr>
              <a:t>mais</a:t>
            </a:r>
            <a:r>
              <a:rPr sz="1180" kern="0" spc="73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-9" dirty="0">
                <a:solidFill>
                  <a:srgbClr val="3C3939"/>
                </a:solidFill>
                <a:latin typeface="Tahoma"/>
                <a:cs typeface="Tahoma"/>
              </a:rPr>
              <a:t>regulado?</a:t>
            </a:r>
            <a:endParaRPr sz="1180" kern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11527" marR="4611" defTabSz="829909">
              <a:lnSpc>
                <a:spcPct val="115900"/>
              </a:lnSpc>
              <a:spcBef>
                <a:spcPts val="1080"/>
              </a:spcBef>
            </a:pPr>
            <a:r>
              <a:rPr sz="1180" kern="0" spc="9" dirty="0">
                <a:solidFill>
                  <a:srgbClr val="3C3939"/>
                </a:solidFill>
                <a:latin typeface="Tahoma"/>
                <a:cs typeface="Tahoma"/>
              </a:rPr>
              <a:t>Existem</a:t>
            </a:r>
            <a:r>
              <a:rPr sz="1180" kern="0" spc="32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45" dirty="0">
                <a:solidFill>
                  <a:srgbClr val="3C3939"/>
                </a:solidFill>
                <a:latin typeface="Tahoma"/>
                <a:cs typeface="Tahoma"/>
              </a:rPr>
              <a:t>pelo</a:t>
            </a:r>
            <a:r>
              <a:rPr sz="1180" kern="0" spc="32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54" dirty="0">
                <a:solidFill>
                  <a:srgbClr val="3C3939"/>
                </a:solidFill>
                <a:latin typeface="Tahoma"/>
                <a:cs typeface="Tahoma"/>
              </a:rPr>
              <a:t>menos</a:t>
            </a:r>
            <a:r>
              <a:rPr sz="1180" kern="0" spc="27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9" dirty="0">
                <a:solidFill>
                  <a:srgbClr val="3C3939"/>
                </a:solidFill>
                <a:latin typeface="Tahoma"/>
                <a:cs typeface="Tahoma"/>
              </a:rPr>
              <a:t>27</a:t>
            </a:r>
            <a:r>
              <a:rPr sz="1180" kern="0" spc="27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9" dirty="0">
                <a:solidFill>
                  <a:srgbClr val="3C3939"/>
                </a:solidFill>
                <a:latin typeface="Tahoma"/>
                <a:cs typeface="Tahoma"/>
              </a:rPr>
              <a:t>formas</a:t>
            </a:r>
            <a:r>
              <a:rPr sz="1180" kern="0" spc="23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41" dirty="0">
                <a:solidFill>
                  <a:srgbClr val="3C3939"/>
                </a:solidFill>
                <a:latin typeface="Tahoma"/>
                <a:cs typeface="Tahoma"/>
              </a:rPr>
              <a:t>diferentes</a:t>
            </a:r>
            <a:r>
              <a:rPr sz="1180" kern="0" spc="27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68" dirty="0">
                <a:solidFill>
                  <a:srgbClr val="3C3939"/>
                </a:solidFill>
                <a:latin typeface="Tahoma"/>
                <a:cs typeface="Tahoma"/>
              </a:rPr>
              <a:t>de</a:t>
            </a:r>
            <a:r>
              <a:rPr sz="1180" kern="0" spc="27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9" dirty="0">
                <a:solidFill>
                  <a:srgbClr val="3C3939"/>
                </a:solidFill>
                <a:latin typeface="Tahoma"/>
                <a:cs typeface="Tahoma"/>
              </a:rPr>
              <a:t>olhar</a:t>
            </a:r>
            <a:r>
              <a:rPr sz="1180" kern="0" spc="27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9" dirty="0">
                <a:solidFill>
                  <a:srgbClr val="3C3939"/>
                </a:solidFill>
                <a:latin typeface="Tahoma"/>
                <a:cs typeface="Tahoma"/>
              </a:rPr>
              <a:t>para</a:t>
            </a:r>
            <a:r>
              <a:rPr sz="1180" kern="0" spc="32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50" dirty="0">
                <a:solidFill>
                  <a:srgbClr val="3C3939"/>
                </a:solidFill>
                <a:latin typeface="Tahoma"/>
                <a:cs typeface="Tahoma"/>
              </a:rPr>
              <a:t>esta</a:t>
            </a:r>
            <a:r>
              <a:rPr sz="1180" kern="0" spc="32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59" dirty="0">
                <a:solidFill>
                  <a:srgbClr val="3C3939"/>
                </a:solidFill>
                <a:latin typeface="Tahoma"/>
                <a:cs typeface="Tahoma"/>
              </a:rPr>
              <a:t>necessidade</a:t>
            </a:r>
            <a:r>
              <a:rPr sz="1180" kern="0" spc="27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9" dirty="0">
                <a:solidFill>
                  <a:srgbClr val="3C3939"/>
                </a:solidFill>
                <a:latin typeface="Tahoma"/>
                <a:cs typeface="Tahoma"/>
              </a:rPr>
              <a:t>incontornável.</a:t>
            </a:r>
            <a:r>
              <a:rPr sz="1180" kern="0" spc="23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54" dirty="0">
                <a:solidFill>
                  <a:srgbClr val="3C3939"/>
                </a:solidFill>
                <a:latin typeface="Tahoma"/>
                <a:cs typeface="Tahoma"/>
              </a:rPr>
              <a:t>Observando</a:t>
            </a:r>
            <a:r>
              <a:rPr sz="1180" kern="0" spc="32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-45" dirty="0">
                <a:solidFill>
                  <a:srgbClr val="3C3939"/>
                </a:solidFill>
                <a:latin typeface="Tahoma"/>
                <a:cs typeface="Tahoma"/>
              </a:rPr>
              <a:t>a </a:t>
            </a:r>
            <a:r>
              <a:rPr sz="1180" kern="0" spc="45" dirty="0">
                <a:solidFill>
                  <a:srgbClr val="3C3939"/>
                </a:solidFill>
                <a:latin typeface="Tahoma"/>
                <a:cs typeface="Tahoma"/>
              </a:rPr>
              <a:t>dinâmica</a:t>
            </a:r>
            <a:r>
              <a:rPr sz="1180" kern="0" spc="32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C3939"/>
                </a:solidFill>
                <a:latin typeface="Tahoma"/>
                <a:cs typeface="Tahoma"/>
              </a:rPr>
              <a:t>interna</a:t>
            </a:r>
            <a:r>
              <a:rPr sz="1180" kern="0" spc="36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C3939"/>
                </a:solidFill>
                <a:latin typeface="Tahoma"/>
                <a:cs typeface="Tahoma"/>
              </a:rPr>
              <a:t>europeia,</a:t>
            </a:r>
            <a:r>
              <a:rPr sz="1180" kern="0" spc="18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C3939"/>
                </a:solidFill>
                <a:latin typeface="Tahoma"/>
                <a:cs typeface="Tahoma"/>
              </a:rPr>
              <a:t>é</a:t>
            </a:r>
            <a:r>
              <a:rPr sz="1180" kern="0" spc="36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C3939"/>
                </a:solidFill>
                <a:latin typeface="Tahoma"/>
                <a:cs typeface="Tahoma"/>
              </a:rPr>
              <a:t>provável</a:t>
            </a:r>
            <a:r>
              <a:rPr sz="1180" kern="0" spc="32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50" dirty="0">
                <a:solidFill>
                  <a:srgbClr val="3C3939"/>
                </a:solidFill>
                <a:latin typeface="Tahoma"/>
                <a:cs typeface="Tahoma"/>
              </a:rPr>
              <a:t>que</a:t>
            </a:r>
            <a:r>
              <a:rPr sz="1180" kern="0" spc="32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45" dirty="0">
                <a:solidFill>
                  <a:srgbClr val="3C3939"/>
                </a:solidFill>
                <a:latin typeface="Tahoma"/>
                <a:cs typeface="Tahoma"/>
              </a:rPr>
              <a:t>prevaleçam</a:t>
            </a:r>
            <a:r>
              <a:rPr sz="1180" kern="0" spc="41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C3939"/>
                </a:solidFill>
                <a:latin typeface="Tahoma"/>
                <a:cs typeface="Tahoma"/>
              </a:rPr>
              <a:t>as</a:t>
            </a:r>
            <a:r>
              <a:rPr sz="1180" kern="0" spc="32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45" dirty="0">
                <a:solidFill>
                  <a:srgbClr val="3C3939"/>
                </a:solidFill>
                <a:latin typeface="Tahoma"/>
                <a:cs typeface="Tahoma"/>
              </a:rPr>
              <a:t>visões</a:t>
            </a:r>
            <a:r>
              <a:rPr sz="1180" kern="0" spc="32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41" dirty="0">
                <a:solidFill>
                  <a:srgbClr val="3C3939"/>
                </a:solidFill>
                <a:latin typeface="Tahoma"/>
                <a:cs typeface="Tahoma"/>
              </a:rPr>
              <a:t>francesa</a:t>
            </a:r>
            <a:r>
              <a:rPr sz="1180" kern="0" spc="32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C3939"/>
                </a:solidFill>
                <a:latin typeface="Tahoma"/>
                <a:cs typeface="Tahoma"/>
              </a:rPr>
              <a:t>e</a:t>
            </a:r>
            <a:r>
              <a:rPr sz="1180" kern="0" spc="36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C3939"/>
                </a:solidFill>
                <a:latin typeface="Tahoma"/>
                <a:cs typeface="Tahoma"/>
              </a:rPr>
              <a:t>alemã.</a:t>
            </a:r>
            <a:r>
              <a:rPr sz="1180" kern="0" spc="23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41" dirty="0">
                <a:solidFill>
                  <a:srgbClr val="3C3939"/>
                </a:solidFill>
                <a:latin typeface="Tahoma"/>
                <a:cs typeface="Tahoma"/>
              </a:rPr>
              <a:t>Contudo,</a:t>
            </a:r>
            <a:r>
              <a:rPr sz="1180" kern="0" spc="18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C3939"/>
                </a:solidFill>
                <a:latin typeface="Tahoma"/>
                <a:cs typeface="Tahoma"/>
              </a:rPr>
              <a:t>numa</a:t>
            </a:r>
            <a:r>
              <a:rPr sz="1180" kern="0" spc="36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41" dirty="0">
                <a:solidFill>
                  <a:srgbClr val="3C3939"/>
                </a:solidFill>
                <a:latin typeface="Tahoma"/>
                <a:cs typeface="Tahoma"/>
              </a:rPr>
              <a:t>perspetiva </a:t>
            </a:r>
            <a:r>
              <a:rPr sz="1180" kern="0" dirty="0">
                <a:solidFill>
                  <a:srgbClr val="3C3939"/>
                </a:solidFill>
                <a:latin typeface="Tahoma"/>
                <a:cs typeface="Tahoma"/>
              </a:rPr>
              <a:t>global</a:t>
            </a:r>
            <a:r>
              <a:rPr sz="1180" kern="0" spc="18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68" dirty="0">
                <a:solidFill>
                  <a:srgbClr val="3C3939"/>
                </a:solidFill>
                <a:latin typeface="Tahoma"/>
                <a:cs typeface="Tahoma"/>
              </a:rPr>
              <a:t>de</a:t>
            </a:r>
            <a:r>
              <a:rPr sz="1180" kern="0" spc="36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45" dirty="0">
                <a:solidFill>
                  <a:srgbClr val="3C3939"/>
                </a:solidFill>
                <a:latin typeface="Tahoma"/>
                <a:cs typeface="Tahoma"/>
              </a:rPr>
              <a:t>competitividade,</a:t>
            </a:r>
            <a:r>
              <a:rPr sz="1180" kern="0" spc="14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C3939"/>
                </a:solidFill>
                <a:latin typeface="Tahoma"/>
                <a:cs typeface="Tahoma"/>
              </a:rPr>
              <a:t>talvez</a:t>
            </a:r>
            <a:r>
              <a:rPr sz="1180" kern="0" spc="32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50" dirty="0">
                <a:solidFill>
                  <a:srgbClr val="3C3939"/>
                </a:solidFill>
                <a:latin typeface="Tahoma"/>
                <a:cs typeface="Tahoma"/>
              </a:rPr>
              <a:t>fosse</a:t>
            </a:r>
            <a:r>
              <a:rPr sz="1180" kern="0" spc="32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C3939"/>
                </a:solidFill>
                <a:latin typeface="Tahoma"/>
                <a:cs typeface="Tahoma"/>
              </a:rPr>
              <a:t>mais</a:t>
            </a:r>
            <a:r>
              <a:rPr sz="1180" kern="0" spc="32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C3939"/>
                </a:solidFill>
                <a:latin typeface="Tahoma"/>
                <a:cs typeface="Tahoma"/>
              </a:rPr>
              <a:t>vantajoso</a:t>
            </a:r>
            <a:r>
              <a:rPr sz="1180" kern="0" spc="36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45" dirty="0">
                <a:solidFill>
                  <a:srgbClr val="3C3939"/>
                </a:solidFill>
                <a:latin typeface="Tahoma"/>
                <a:cs typeface="Tahoma"/>
              </a:rPr>
              <a:t>adotar</a:t>
            </a:r>
            <a:r>
              <a:rPr sz="1180" kern="0" spc="27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59" dirty="0">
                <a:solidFill>
                  <a:srgbClr val="3C3939"/>
                </a:solidFill>
                <a:latin typeface="Tahoma"/>
                <a:cs typeface="Tahoma"/>
              </a:rPr>
              <a:t>modelos</a:t>
            </a:r>
            <a:r>
              <a:rPr sz="1180" kern="0" spc="27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C3939"/>
                </a:solidFill>
                <a:latin typeface="Tahoma"/>
                <a:cs typeface="Tahoma"/>
              </a:rPr>
              <a:t>mais</a:t>
            </a:r>
            <a:r>
              <a:rPr sz="1180" kern="0" spc="32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C3939"/>
                </a:solidFill>
                <a:latin typeface="Tahoma"/>
                <a:cs typeface="Tahoma"/>
              </a:rPr>
              <a:t>ágeis.</a:t>
            </a:r>
            <a:r>
              <a:rPr sz="1180" kern="0" spc="23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77" dirty="0">
                <a:solidFill>
                  <a:srgbClr val="3C3939"/>
                </a:solidFill>
                <a:latin typeface="Tahoma"/>
                <a:cs typeface="Tahoma"/>
              </a:rPr>
              <a:t>A</a:t>
            </a:r>
            <a:r>
              <a:rPr sz="1180" kern="0" spc="32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54" dirty="0">
                <a:solidFill>
                  <a:srgbClr val="3C3939"/>
                </a:solidFill>
                <a:latin typeface="Tahoma"/>
                <a:cs typeface="Tahoma"/>
              </a:rPr>
              <a:t>resposta</a:t>
            </a:r>
            <a:r>
              <a:rPr sz="1180" kern="0" spc="36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50" dirty="0">
                <a:solidFill>
                  <a:srgbClr val="3C3939"/>
                </a:solidFill>
                <a:latin typeface="Tahoma"/>
                <a:cs typeface="Tahoma"/>
              </a:rPr>
              <a:t>simples</a:t>
            </a:r>
            <a:r>
              <a:rPr sz="1180" kern="0" spc="32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-18" dirty="0">
                <a:solidFill>
                  <a:srgbClr val="3C3939"/>
                </a:solidFill>
                <a:latin typeface="Tahoma"/>
                <a:cs typeface="Tahoma"/>
              </a:rPr>
              <a:t>para </a:t>
            </a:r>
            <a:r>
              <a:rPr sz="1180" kern="0" spc="54" dirty="0">
                <a:solidFill>
                  <a:srgbClr val="3C3939"/>
                </a:solidFill>
                <a:latin typeface="Tahoma"/>
                <a:cs typeface="Tahoma"/>
              </a:rPr>
              <a:t>este</a:t>
            </a:r>
            <a:r>
              <a:rPr sz="1180" kern="0" spc="-18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50" dirty="0">
                <a:solidFill>
                  <a:srgbClr val="3C3939"/>
                </a:solidFill>
                <a:latin typeface="Tahoma"/>
                <a:cs typeface="Tahoma"/>
              </a:rPr>
              <a:t>problema</a:t>
            </a:r>
            <a:r>
              <a:rPr sz="1180" kern="0" spc="-18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59" dirty="0">
                <a:solidFill>
                  <a:srgbClr val="3C3939"/>
                </a:solidFill>
                <a:latin typeface="Tahoma"/>
                <a:cs typeface="Tahoma"/>
              </a:rPr>
              <a:t>complexo</a:t>
            </a:r>
            <a:r>
              <a:rPr sz="1180" kern="0" spc="-18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-77" dirty="0">
                <a:solidFill>
                  <a:srgbClr val="3C3939"/>
                </a:solidFill>
                <a:latin typeface="Tahoma"/>
                <a:cs typeface="Tahoma"/>
              </a:rPr>
              <a:t>é:</a:t>
            </a:r>
            <a:r>
              <a:rPr sz="1180" kern="0" spc="-23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45" dirty="0">
                <a:solidFill>
                  <a:srgbClr val="3C3939"/>
                </a:solidFill>
                <a:latin typeface="Tahoma"/>
                <a:cs typeface="Tahoma"/>
              </a:rPr>
              <a:t>simplificamos</a:t>
            </a:r>
            <a:r>
              <a:rPr sz="1180" kern="0" spc="-23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C3939"/>
                </a:solidFill>
                <a:latin typeface="Tahoma"/>
                <a:cs typeface="Tahoma"/>
              </a:rPr>
              <a:t>ou</a:t>
            </a:r>
            <a:r>
              <a:rPr sz="1180" kern="0" spc="-18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64" dirty="0">
                <a:solidFill>
                  <a:srgbClr val="3C3939"/>
                </a:solidFill>
                <a:latin typeface="Tahoma"/>
                <a:cs typeface="Tahoma"/>
              </a:rPr>
              <a:t>perdemos</a:t>
            </a:r>
            <a:r>
              <a:rPr sz="1180" kern="0" spc="-27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-9" dirty="0">
                <a:solidFill>
                  <a:srgbClr val="3C3939"/>
                </a:solidFill>
                <a:latin typeface="Tahoma"/>
                <a:cs typeface="Tahoma"/>
              </a:rPr>
              <a:t>relevância.</a:t>
            </a:r>
            <a:endParaRPr sz="1180" kern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9302710" y="5525820"/>
            <a:ext cx="1123790" cy="364223"/>
          </a:xfrm>
          <a:custGeom>
            <a:avLst/>
            <a:gdLst/>
            <a:ahLst/>
            <a:cxnLst/>
            <a:rect l="l" t="t" r="r" b="b"/>
            <a:pathLst>
              <a:path w="1238250" h="401320">
                <a:moveTo>
                  <a:pt x="1237838" y="0"/>
                </a:moveTo>
                <a:lnTo>
                  <a:pt x="0" y="0"/>
                </a:lnTo>
                <a:lnTo>
                  <a:pt x="0" y="401064"/>
                </a:lnTo>
                <a:lnTo>
                  <a:pt x="1237838" y="401064"/>
                </a:lnTo>
                <a:lnTo>
                  <a:pt x="123783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829909"/>
            <a:endParaRPr sz="1634" ker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60639" y="1151332"/>
            <a:ext cx="4401799" cy="374815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>
              <a:spcBef>
                <a:spcPts val="91"/>
              </a:spcBef>
            </a:pPr>
            <a:r>
              <a:rPr dirty="0"/>
              <a:t>Autonomia</a:t>
            </a:r>
            <a:r>
              <a:rPr spc="204" dirty="0"/>
              <a:t> </a:t>
            </a:r>
            <a:r>
              <a:rPr dirty="0"/>
              <a:t>Estratégica</a:t>
            </a:r>
            <a:r>
              <a:rPr spc="208" dirty="0"/>
              <a:t> </a:t>
            </a:r>
            <a:r>
              <a:rPr spc="-9" dirty="0"/>
              <a:t>Europeia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34700" y="2800030"/>
            <a:ext cx="7923007" cy="496196"/>
            <a:chOff x="981934" y="3085217"/>
            <a:chExt cx="8729980" cy="546735"/>
          </a:xfrm>
        </p:grpSpPr>
        <p:sp>
          <p:nvSpPr>
            <p:cNvPr id="4" name="object 4"/>
            <p:cNvSpPr/>
            <p:nvPr/>
          </p:nvSpPr>
          <p:spPr>
            <a:xfrm>
              <a:off x="981925" y="3085223"/>
              <a:ext cx="8729980" cy="411480"/>
            </a:xfrm>
            <a:custGeom>
              <a:avLst/>
              <a:gdLst/>
              <a:ahLst/>
              <a:cxnLst/>
              <a:rect l="l" t="t" r="r" b="b"/>
              <a:pathLst>
                <a:path w="8729980" h="411479">
                  <a:moveTo>
                    <a:pt x="8729535" y="399173"/>
                  </a:moveTo>
                  <a:lnTo>
                    <a:pt x="8726157" y="395795"/>
                  </a:lnTo>
                  <a:lnTo>
                    <a:pt x="1710550" y="395795"/>
                  </a:lnTo>
                  <a:lnTo>
                    <a:pt x="1713928" y="392417"/>
                  </a:lnTo>
                  <a:lnTo>
                    <a:pt x="1713928" y="3378"/>
                  </a:lnTo>
                  <a:lnTo>
                    <a:pt x="1710550" y="0"/>
                  </a:lnTo>
                  <a:lnTo>
                    <a:pt x="1702219" y="0"/>
                  </a:lnTo>
                  <a:lnTo>
                    <a:pt x="1698840" y="3378"/>
                  </a:lnTo>
                  <a:lnTo>
                    <a:pt x="1698840" y="7543"/>
                  </a:lnTo>
                  <a:lnTo>
                    <a:pt x="1698840" y="392417"/>
                  </a:lnTo>
                  <a:lnTo>
                    <a:pt x="1702219" y="395795"/>
                  </a:lnTo>
                  <a:lnTo>
                    <a:pt x="3378" y="395795"/>
                  </a:lnTo>
                  <a:lnTo>
                    <a:pt x="0" y="399173"/>
                  </a:lnTo>
                  <a:lnTo>
                    <a:pt x="0" y="403339"/>
                  </a:lnTo>
                  <a:lnTo>
                    <a:pt x="0" y="407517"/>
                  </a:lnTo>
                  <a:lnTo>
                    <a:pt x="3378" y="410895"/>
                  </a:lnTo>
                  <a:lnTo>
                    <a:pt x="8726157" y="410895"/>
                  </a:lnTo>
                  <a:lnTo>
                    <a:pt x="8729535" y="407517"/>
                  </a:lnTo>
                  <a:lnTo>
                    <a:pt x="8729535" y="399173"/>
                  </a:lnTo>
                  <a:close/>
                </a:path>
              </a:pathLst>
            </a:custGeom>
            <a:solidFill>
              <a:srgbClr val="C7C7D0"/>
            </a:solidFill>
          </p:spPr>
          <p:txBody>
            <a:bodyPr wrap="square" lIns="0" tIns="0" rIns="0" bIns="0" rtlCol="0"/>
            <a:lstStyle/>
            <a:p>
              <a:pPr defTabSz="829909"/>
              <a:endParaRPr sz="1634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540095" y="3332618"/>
              <a:ext cx="296545" cy="297180"/>
            </a:xfrm>
            <a:custGeom>
              <a:avLst/>
              <a:gdLst/>
              <a:ahLst/>
              <a:cxnLst/>
              <a:rect l="l" t="t" r="r" b="b"/>
              <a:pathLst>
                <a:path w="296544" h="297179">
                  <a:moveTo>
                    <a:pt x="241091" y="0"/>
                  </a:moveTo>
                  <a:lnTo>
                    <a:pt x="55349" y="0"/>
                  </a:lnTo>
                  <a:lnTo>
                    <a:pt x="33804" y="4354"/>
                  </a:lnTo>
                  <a:lnTo>
                    <a:pt x="16211" y="16230"/>
                  </a:lnTo>
                  <a:lnTo>
                    <a:pt x="4349" y="33843"/>
                  </a:lnTo>
                  <a:lnTo>
                    <a:pt x="0" y="55412"/>
                  </a:lnTo>
                  <a:lnTo>
                    <a:pt x="0" y="241373"/>
                  </a:lnTo>
                  <a:lnTo>
                    <a:pt x="4349" y="262943"/>
                  </a:lnTo>
                  <a:lnTo>
                    <a:pt x="16211" y="280557"/>
                  </a:lnTo>
                  <a:lnTo>
                    <a:pt x="33804" y="292432"/>
                  </a:lnTo>
                  <a:lnTo>
                    <a:pt x="55349" y="296787"/>
                  </a:lnTo>
                  <a:lnTo>
                    <a:pt x="241091" y="296787"/>
                  </a:lnTo>
                  <a:lnTo>
                    <a:pt x="262636" y="292432"/>
                  </a:lnTo>
                  <a:lnTo>
                    <a:pt x="280229" y="280557"/>
                  </a:lnTo>
                  <a:lnTo>
                    <a:pt x="292091" y="262943"/>
                  </a:lnTo>
                  <a:lnTo>
                    <a:pt x="296440" y="241373"/>
                  </a:lnTo>
                  <a:lnTo>
                    <a:pt x="296440" y="55412"/>
                  </a:lnTo>
                  <a:lnTo>
                    <a:pt x="292091" y="33843"/>
                  </a:lnTo>
                  <a:lnTo>
                    <a:pt x="280229" y="16230"/>
                  </a:lnTo>
                  <a:lnTo>
                    <a:pt x="262636" y="4354"/>
                  </a:lnTo>
                  <a:lnTo>
                    <a:pt x="241091" y="0"/>
                  </a:lnTo>
                  <a:close/>
                </a:path>
              </a:pathLst>
            </a:custGeom>
            <a:solidFill>
              <a:srgbClr val="E1E1EA"/>
            </a:solidFill>
          </p:spPr>
          <p:txBody>
            <a:bodyPr wrap="square" lIns="0" tIns="0" rIns="0" bIns="0" rtlCol="0"/>
            <a:lstStyle/>
            <a:p>
              <a:pPr defTabSz="829909"/>
              <a:endParaRPr sz="1634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2540095" y="3332618"/>
              <a:ext cx="296545" cy="297180"/>
            </a:xfrm>
            <a:custGeom>
              <a:avLst/>
              <a:gdLst/>
              <a:ahLst/>
              <a:cxnLst/>
              <a:rect l="l" t="t" r="r" b="b"/>
              <a:pathLst>
                <a:path w="296544" h="297179">
                  <a:moveTo>
                    <a:pt x="0" y="55413"/>
                  </a:moveTo>
                  <a:lnTo>
                    <a:pt x="4349" y="33843"/>
                  </a:lnTo>
                  <a:lnTo>
                    <a:pt x="16211" y="16230"/>
                  </a:lnTo>
                  <a:lnTo>
                    <a:pt x="33804" y="4354"/>
                  </a:lnTo>
                  <a:lnTo>
                    <a:pt x="55348" y="0"/>
                  </a:lnTo>
                  <a:lnTo>
                    <a:pt x="241092" y="0"/>
                  </a:lnTo>
                  <a:lnTo>
                    <a:pt x="262636" y="4354"/>
                  </a:lnTo>
                  <a:lnTo>
                    <a:pt x="280229" y="16230"/>
                  </a:lnTo>
                  <a:lnTo>
                    <a:pt x="292091" y="33843"/>
                  </a:lnTo>
                  <a:lnTo>
                    <a:pt x="296440" y="55413"/>
                  </a:lnTo>
                  <a:lnTo>
                    <a:pt x="296440" y="241374"/>
                  </a:lnTo>
                  <a:lnTo>
                    <a:pt x="292091" y="262943"/>
                  </a:lnTo>
                  <a:lnTo>
                    <a:pt x="280229" y="280557"/>
                  </a:lnTo>
                  <a:lnTo>
                    <a:pt x="262636" y="292432"/>
                  </a:lnTo>
                  <a:lnTo>
                    <a:pt x="241092" y="296787"/>
                  </a:lnTo>
                  <a:lnTo>
                    <a:pt x="55348" y="296787"/>
                  </a:lnTo>
                  <a:lnTo>
                    <a:pt x="33804" y="292432"/>
                  </a:lnTo>
                  <a:lnTo>
                    <a:pt x="16211" y="280557"/>
                  </a:lnTo>
                  <a:lnTo>
                    <a:pt x="4349" y="262943"/>
                  </a:lnTo>
                  <a:lnTo>
                    <a:pt x="0" y="241374"/>
                  </a:lnTo>
                  <a:lnTo>
                    <a:pt x="0" y="55413"/>
                  </a:lnTo>
                  <a:close/>
                </a:path>
              </a:pathLst>
            </a:custGeom>
            <a:ln w="5030">
              <a:solidFill>
                <a:srgbClr val="C7C7D0"/>
              </a:solidFill>
            </a:ln>
          </p:spPr>
          <p:txBody>
            <a:bodyPr wrap="square" lIns="0" tIns="0" rIns="0" bIns="0" rtlCol="0"/>
            <a:lstStyle/>
            <a:p>
              <a:pPr defTabSz="829909"/>
              <a:endParaRPr sz="1634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633803" y="2990102"/>
            <a:ext cx="102006" cy="235098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defTabSz="829909">
              <a:spcBef>
                <a:spcPts val="91"/>
              </a:spcBef>
            </a:pPr>
            <a:r>
              <a:rPr sz="1452" kern="0" spc="-100" dirty="0">
                <a:solidFill>
                  <a:srgbClr val="3C3939"/>
                </a:solidFill>
                <a:latin typeface="Trebuchet MS"/>
                <a:cs typeface="Trebuchet MS"/>
              </a:rPr>
              <a:t>1</a:t>
            </a:r>
            <a:endParaRPr sz="1452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46154" y="2273886"/>
            <a:ext cx="2473490" cy="363210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965346" marR="4611" indent="-954396" defTabSz="829909">
              <a:lnSpc>
                <a:spcPct val="134000"/>
              </a:lnSpc>
              <a:spcBef>
                <a:spcPts val="91"/>
              </a:spcBef>
            </a:pPr>
            <a:r>
              <a:rPr sz="908" kern="0" spc="45" dirty="0">
                <a:solidFill>
                  <a:srgbClr val="3C3939"/>
                </a:solidFill>
                <a:latin typeface="Tahoma"/>
                <a:cs typeface="Tahoma"/>
              </a:rPr>
              <a:t>Mudança</a:t>
            </a:r>
            <a:r>
              <a:rPr sz="908" kern="0" spc="32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08" kern="0" spc="64" dirty="0">
                <a:solidFill>
                  <a:srgbClr val="3C3939"/>
                </a:solidFill>
                <a:latin typeface="Tahoma"/>
                <a:cs typeface="Tahoma"/>
              </a:rPr>
              <a:t>do</a:t>
            </a:r>
            <a:r>
              <a:rPr sz="908" kern="0" spc="32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08" kern="0" dirty="0">
                <a:solidFill>
                  <a:srgbClr val="3C3939"/>
                </a:solidFill>
                <a:latin typeface="Tahoma"/>
                <a:cs typeface="Tahoma"/>
              </a:rPr>
              <a:t>eixo</a:t>
            </a:r>
            <a:r>
              <a:rPr sz="908" kern="0" spc="32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08" kern="0" spc="54" dirty="0">
                <a:solidFill>
                  <a:srgbClr val="3C3939"/>
                </a:solidFill>
                <a:latin typeface="Tahoma"/>
                <a:cs typeface="Tahoma"/>
              </a:rPr>
              <a:t>de</a:t>
            </a:r>
            <a:r>
              <a:rPr sz="908" kern="0" spc="41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08" kern="0" spc="50" dirty="0">
                <a:solidFill>
                  <a:srgbClr val="3C3939"/>
                </a:solidFill>
                <a:latin typeface="Tahoma"/>
                <a:cs typeface="Tahoma"/>
              </a:rPr>
              <a:t>poder</a:t>
            </a:r>
            <a:r>
              <a:rPr sz="908" kern="0" spc="32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08" kern="0" dirty="0">
                <a:solidFill>
                  <a:srgbClr val="3C3939"/>
                </a:solidFill>
                <a:latin typeface="Tahoma"/>
                <a:cs typeface="Tahoma"/>
              </a:rPr>
              <a:t>global</a:t>
            </a:r>
            <a:r>
              <a:rPr sz="908" kern="0" spc="32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08" kern="0" dirty="0">
                <a:solidFill>
                  <a:srgbClr val="3C3939"/>
                </a:solidFill>
                <a:latin typeface="Tahoma"/>
                <a:cs typeface="Tahoma"/>
              </a:rPr>
              <a:t>para</a:t>
            </a:r>
            <a:r>
              <a:rPr sz="908" kern="0" spc="36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08" kern="0" spc="-18" dirty="0">
                <a:solidFill>
                  <a:srgbClr val="3C3939"/>
                </a:solidFill>
                <a:latin typeface="Tahoma"/>
                <a:cs typeface="Tahoma"/>
              </a:rPr>
              <a:t>novas </a:t>
            </a:r>
            <a:r>
              <a:rPr sz="908" kern="0" spc="36" dirty="0">
                <a:solidFill>
                  <a:srgbClr val="3C3939"/>
                </a:solidFill>
                <a:latin typeface="Tahoma"/>
                <a:cs typeface="Tahoma"/>
              </a:rPr>
              <a:t>potências</a:t>
            </a:r>
            <a:endParaRPr sz="908" kern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154911" y="3022256"/>
            <a:ext cx="273744" cy="496196"/>
            <a:chOff x="4309759" y="3330078"/>
            <a:chExt cx="301625" cy="546735"/>
          </a:xfrm>
        </p:grpSpPr>
        <p:sp>
          <p:nvSpPr>
            <p:cNvPr id="10" name="object 10"/>
            <p:cNvSpPr/>
            <p:nvPr/>
          </p:nvSpPr>
          <p:spPr>
            <a:xfrm>
              <a:off x="4452979" y="3481011"/>
              <a:ext cx="15240" cy="396240"/>
            </a:xfrm>
            <a:custGeom>
              <a:avLst/>
              <a:gdLst/>
              <a:ahLst/>
              <a:cxnLst/>
              <a:rect l="l" t="t" r="r" b="b"/>
              <a:pathLst>
                <a:path w="15239" h="396239">
                  <a:moveTo>
                    <a:pt x="11704" y="0"/>
                  </a:moveTo>
                  <a:lnTo>
                    <a:pt x="3375" y="0"/>
                  </a:lnTo>
                  <a:lnTo>
                    <a:pt x="0" y="3380"/>
                  </a:lnTo>
                  <a:lnTo>
                    <a:pt x="0" y="7550"/>
                  </a:lnTo>
                  <a:lnTo>
                    <a:pt x="0" y="392416"/>
                  </a:lnTo>
                  <a:lnTo>
                    <a:pt x="3375" y="395795"/>
                  </a:lnTo>
                  <a:lnTo>
                    <a:pt x="11704" y="395795"/>
                  </a:lnTo>
                  <a:lnTo>
                    <a:pt x="15081" y="392416"/>
                  </a:lnTo>
                  <a:lnTo>
                    <a:pt x="15081" y="3380"/>
                  </a:lnTo>
                  <a:lnTo>
                    <a:pt x="11704" y="0"/>
                  </a:lnTo>
                  <a:close/>
                </a:path>
              </a:pathLst>
            </a:custGeom>
            <a:solidFill>
              <a:srgbClr val="C7C7D0"/>
            </a:solidFill>
          </p:spPr>
          <p:txBody>
            <a:bodyPr wrap="square" lIns="0" tIns="0" rIns="0" bIns="0" rtlCol="0"/>
            <a:lstStyle/>
            <a:p>
              <a:pPr defTabSz="829909"/>
              <a:endParaRPr sz="1634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312299" y="3332618"/>
              <a:ext cx="296545" cy="297180"/>
            </a:xfrm>
            <a:custGeom>
              <a:avLst/>
              <a:gdLst/>
              <a:ahLst/>
              <a:cxnLst/>
              <a:rect l="l" t="t" r="r" b="b"/>
              <a:pathLst>
                <a:path w="296545" h="297179">
                  <a:moveTo>
                    <a:pt x="241092" y="0"/>
                  </a:moveTo>
                  <a:lnTo>
                    <a:pt x="55349" y="0"/>
                  </a:lnTo>
                  <a:lnTo>
                    <a:pt x="33804" y="4354"/>
                  </a:lnTo>
                  <a:lnTo>
                    <a:pt x="16211" y="16230"/>
                  </a:lnTo>
                  <a:lnTo>
                    <a:pt x="4349" y="33843"/>
                  </a:lnTo>
                  <a:lnTo>
                    <a:pt x="0" y="55412"/>
                  </a:lnTo>
                  <a:lnTo>
                    <a:pt x="0" y="241373"/>
                  </a:lnTo>
                  <a:lnTo>
                    <a:pt x="4349" y="262943"/>
                  </a:lnTo>
                  <a:lnTo>
                    <a:pt x="16211" y="280557"/>
                  </a:lnTo>
                  <a:lnTo>
                    <a:pt x="33804" y="292432"/>
                  </a:lnTo>
                  <a:lnTo>
                    <a:pt x="55349" y="296787"/>
                  </a:lnTo>
                  <a:lnTo>
                    <a:pt x="241092" y="296787"/>
                  </a:lnTo>
                  <a:lnTo>
                    <a:pt x="262636" y="292432"/>
                  </a:lnTo>
                  <a:lnTo>
                    <a:pt x="280229" y="280557"/>
                  </a:lnTo>
                  <a:lnTo>
                    <a:pt x="292091" y="262943"/>
                  </a:lnTo>
                  <a:lnTo>
                    <a:pt x="296440" y="241373"/>
                  </a:lnTo>
                  <a:lnTo>
                    <a:pt x="296440" y="55412"/>
                  </a:lnTo>
                  <a:lnTo>
                    <a:pt x="292091" y="33843"/>
                  </a:lnTo>
                  <a:lnTo>
                    <a:pt x="280229" y="16230"/>
                  </a:lnTo>
                  <a:lnTo>
                    <a:pt x="262636" y="4354"/>
                  </a:lnTo>
                  <a:lnTo>
                    <a:pt x="241092" y="0"/>
                  </a:lnTo>
                  <a:close/>
                </a:path>
              </a:pathLst>
            </a:custGeom>
            <a:solidFill>
              <a:srgbClr val="E1E1EA"/>
            </a:solidFill>
          </p:spPr>
          <p:txBody>
            <a:bodyPr wrap="square" lIns="0" tIns="0" rIns="0" bIns="0" rtlCol="0"/>
            <a:lstStyle/>
            <a:p>
              <a:pPr defTabSz="829909"/>
              <a:endParaRPr sz="1634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4312299" y="3332618"/>
              <a:ext cx="296545" cy="297180"/>
            </a:xfrm>
            <a:custGeom>
              <a:avLst/>
              <a:gdLst/>
              <a:ahLst/>
              <a:cxnLst/>
              <a:rect l="l" t="t" r="r" b="b"/>
              <a:pathLst>
                <a:path w="296545" h="297179">
                  <a:moveTo>
                    <a:pt x="0" y="55413"/>
                  </a:moveTo>
                  <a:lnTo>
                    <a:pt x="4349" y="33843"/>
                  </a:lnTo>
                  <a:lnTo>
                    <a:pt x="16211" y="16230"/>
                  </a:lnTo>
                  <a:lnTo>
                    <a:pt x="33804" y="4354"/>
                  </a:lnTo>
                  <a:lnTo>
                    <a:pt x="55348" y="0"/>
                  </a:lnTo>
                  <a:lnTo>
                    <a:pt x="241092" y="0"/>
                  </a:lnTo>
                  <a:lnTo>
                    <a:pt x="262636" y="4354"/>
                  </a:lnTo>
                  <a:lnTo>
                    <a:pt x="280229" y="16230"/>
                  </a:lnTo>
                  <a:lnTo>
                    <a:pt x="292091" y="33843"/>
                  </a:lnTo>
                  <a:lnTo>
                    <a:pt x="296440" y="55413"/>
                  </a:lnTo>
                  <a:lnTo>
                    <a:pt x="296440" y="241374"/>
                  </a:lnTo>
                  <a:lnTo>
                    <a:pt x="292091" y="262943"/>
                  </a:lnTo>
                  <a:lnTo>
                    <a:pt x="280229" y="280557"/>
                  </a:lnTo>
                  <a:lnTo>
                    <a:pt x="262636" y="292432"/>
                  </a:lnTo>
                  <a:lnTo>
                    <a:pt x="241092" y="296787"/>
                  </a:lnTo>
                  <a:lnTo>
                    <a:pt x="55348" y="296787"/>
                  </a:lnTo>
                  <a:lnTo>
                    <a:pt x="33804" y="292432"/>
                  </a:lnTo>
                  <a:lnTo>
                    <a:pt x="16211" y="280557"/>
                  </a:lnTo>
                  <a:lnTo>
                    <a:pt x="4349" y="262943"/>
                  </a:lnTo>
                  <a:lnTo>
                    <a:pt x="0" y="241374"/>
                  </a:lnTo>
                  <a:lnTo>
                    <a:pt x="0" y="55413"/>
                  </a:lnTo>
                  <a:close/>
                </a:path>
              </a:pathLst>
            </a:custGeom>
            <a:ln w="5030">
              <a:solidFill>
                <a:srgbClr val="C7C7D0"/>
              </a:solidFill>
            </a:ln>
          </p:spPr>
          <p:txBody>
            <a:bodyPr wrap="square" lIns="0" tIns="0" rIns="0" bIns="0" rtlCol="0"/>
            <a:lstStyle/>
            <a:p>
              <a:pPr defTabSz="829909"/>
              <a:endParaRPr sz="1634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233635" y="2990102"/>
            <a:ext cx="119295" cy="235098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defTabSz="829909">
              <a:spcBef>
                <a:spcPts val="91"/>
              </a:spcBef>
            </a:pPr>
            <a:r>
              <a:rPr sz="1452" kern="0" spc="-45" dirty="0">
                <a:solidFill>
                  <a:srgbClr val="3C3939"/>
                </a:solidFill>
                <a:latin typeface="Trebuchet MS"/>
                <a:cs typeface="Trebuchet MS"/>
              </a:rPr>
              <a:t>2</a:t>
            </a:r>
            <a:endParaRPr sz="1452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42858" y="3627764"/>
            <a:ext cx="2696519" cy="448361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3" algn="ctr" defTabSz="829909">
              <a:spcBef>
                <a:spcPts val="91"/>
              </a:spcBef>
            </a:pPr>
            <a:r>
              <a:rPr sz="1180" kern="0" dirty="0">
                <a:solidFill>
                  <a:srgbClr val="3C3939"/>
                </a:solidFill>
                <a:latin typeface="Georgia"/>
                <a:cs typeface="Georgia"/>
              </a:rPr>
              <a:t>Definição</a:t>
            </a:r>
            <a:r>
              <a:rPr sz="1180" kern="0" spc="-23" dirty="0">
                <a:solidFill>
                  <a:srgbClr val="3C3939"/>
                </a:solidFill>
                <a:latin typeface="Georgia"/>
                <a:cs typeface="Georgia"/>
              </a:rPr>
              <a:t> </a:t>
            </a:r>
            <a:r>
              <a:rPr sz="1180" kern="0" dirty="0">
                <a:solidFill>
                  <a:srgbClr val="3C3939"/>
                </a:solidFill>
                <a:latin typeface="Georgia"/>
                <a:cs typeface="Georgia"/>
              </a:rPr>
              <a:t>de</a:t>
            </a:r>
            <a:r>
              <a:rPr sz="1180" kern="0" spc="-23" dirty="0">
                <a:solidFill>
                  <a:srgbClr val="3C3939"/>
                </a:solidFill>
                <a:latin typeface="Georgia"/>
                <a:cs typeface="Georgia"/>
              </a:rPr>
              <a:t> </a:t>
            </a:r>
            <a:r>
              <a:rPr sz="1180" kern="0" spc="-9" dirty="0">
                <a:solidFill>
                  <a:srgbClr val="3C3939"/>
                </a:solidFill>
                <a:latin typeface="Georgia"/>
                <a:cs typeface="Georgia"/>
              </a:rPr>
              <a:t>Limites</a:t>
            </a:r>
            <a:endParaRPr sz="1180" kern="0">
              <a:solidFill>
                <a:sysClr val="windowText" lastClr="000000"/>
              </a:solidFill>
              <a:latin typeface="Georgia"/>
              <a:cs typeface="Georgia"/>
            </a:endParaRPr>
          </a:p>
          <a:p>
            <a:pPr algn="ctr" defTabSz="829909">
              <a:spcBef>
                <a:spcPts val="902"/>
              </a:spcBef>
            </a:pPr>
            <a:r>
              <a:rPr sz="908" kern="0" spc="41" dirty="0">
                <a:solidFill>
                  <a:srgbClr val="3C3939"/>
                </a:solidFill>
                <a:latin typeface="Tahoma"/>
                <a:cs typeface="Tahoma"/>
              </a:rPr>
              <a:t>Estabelecimento</a:t>
            </a:r>
            <a:r>
              <a:rPr sz="908" kern="0" spc="36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08" kern="0" spc="59" dirty="0">
                <a:solidFill>
                  <a:srgbClr val="3C3939"/>
                </a:solidFill>
                <a:latin typeface="Tahoma"/>
                <a:cs typeface="Tahoma"/>
              </a:rPr>
              <a:t>de</a:t>
            </a:r>
            <a:r>
              <a:rPr sz="908" kern="0" spc="45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08" kern="0" spc="9" dirty="0">
                <a:solidFill>
                  <a:srgbClr val="3C3939"/>
                </a:solidFill>
                <a:latin typeface="Tahoma"/>
                <a:cs typeface="Tahoma"/>
              </a:rPr>
              <a:t>fronteiras</a:t>
            </a:r>
            <a:r>
              <a:rPr sz="908" kern="0" spc="41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08" kern="0" spc="50" dirty="0">
                <a:solidFill>
                  <a:srgbClr val="3C3939"/>
                </a:solidFill>
                <a:latin typeface="Tahoma"/>
                <a:cs typeface="Tahoma"/>
              </a:rPr>
              <a:t>sem </a:t>
            </a:r>
            <a:r>
              <a:rPr sz="908" kern="0" spc="9" dirty="0">
                <a:solidFill>
                  <a:srgbClr val="3C3939"/>
                </a:solidFill>
                <a:latin typeface="Tahoma"/>
                <a:cs typeface="Tahoma"/>
              </a:rPr>
              <a:t>erguer</a:t>
            </a:r>
            <a:r>
              <a:rPr sz="908" kern="0" spc="32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08" kern="0" spc="-18" dirty="0">
                <a:solidFill>
                  <a:srgbClr val="3C3939"/>
                </a:solidFill>
                <a:latin typeface="Tahoma"/>
                <a:cs typeface="Tahoma"/>
              </a:rPr>
              <a:t>muros</a:t>
            </a:r>
            <a:endParaRPr sz="908" kern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763369" y="2800030"/>
            <a:ext cx="273744" cy="496196"/>
            <a:chOff x="6082041" y="3085217"/>
            <a:chExt cx="301625" cy="546735"/>
          </a:xfrm>
        </p:grpSpPr>
        <p:sp>
          <p:nvSpPr>
            <p:cNvPr id="16" name="object 16"/>
            <p:cNvSpPr/>
            <p:nvPr/>
          </p:nvSpPr>
          <p:spPr>
            <a:xfrm>
              <a:off x="6225260" y="3085217"/>
              <a:ext cx="15240" cy="396240"/>
            </a:xfrm>
            <a:custGeom>
              <a:avLst/>
              <a:gdLst/>
              <a:ahLst/>
              <a:cxnLst/>
              <a:rect l="l" t="t" r="r" b="b"/>
              <a:pathLst>
                <a:path w="15239" h="396239">
                  <a:moveTo>
                    <a:pt x="11705" y="0"/>
                  </a:moveTo>
                  <a:lnTo>
                    <a:pt x="3376" y="0"/>
                  </a:lnTo>
                  <a:lnTo>
                    <a:pt x="0" y="3379"/>
                  </a:lnTo>
                  <a:lnTo>
                    <a:pt x="0" y="7548"/>
                  </a:lnTo>
                  <a:lnTo>
                    <a:pt x="0" y="392414"/>
                  </a:lnTo>
                  <a:lnTo>
                    <a:pt x="3376" y="395795"/>
                  </a:lnTo>
                  <a:lnTo>
                    <a:pt x="11705" y="395795"/>
                  </a:lnTo>
                  <a:lnTo>
                    <a:pt x="15081" y="392414"/>
                  </a:lnTo>
                  <a:lnTo>
                    <a:pt x="15081" y="3379"/>
                  </a:lnTo>
                  <a:lnTo>
                    <a:pt x="11705" y="0"/>
                  </a:lnTo>
                  <a:close/>
                </a:path>
              </a:pathLst>
            </a:custGeom>
            <a:solidFill>
              <a:srgbClr val="C7C7D0"/>
            </a:solidFill>
          </p:spPr>
          <p:txBody>
            <a:bodyPr wrap="square" lIns="0" tIns="0" rIns="0" bIns="0" rtlCol="0"/>
            <a:lstStyle/>
            <a:p>
              <a:pPr defTabSz="829909"/>
              <a:endParaRPr sz="1634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6084581" y="3332618"/>
              <a:ext cx="296545" cy="297180"/>
            </a:xfrm>
            <a:custGeom>
              <a:avLst/>
              <a:gdLst/>
              <a:ahLst/>
              <a:cxnLst/>
              <a:rect l="l" t="t" r="r" b="b"/>
              <a:pathLst>
                <a:path w="296545" h="297179">
                  <a:moveTo>
                    <a:pt x="241091" y="0"/>
                  </a:moveTo>
                  <a:lnTo>
                    <a:pt x="55347" y="0"/>
                  </a:lnTo>
                  <a:lnTo>
                    <a:pt x="33804" y="4354"/>
                  </a:lnTo>
                  <a:lnTo>
                    <a:pt x="16211" y="16230"/>
                  </a:lnTo>
                  <a:lnTo>
                    <a:pt x="4349" y="33843"/>
                  </a:lnTo>
                  <a:lnTo>
                    <a:pt x="0" y="55412"/>
                  </a:lnTo>
                  <a:lnTo>
                    <a:pt x="0" y="241373"/>
                  </a:lnTo>
                  <a:lnTo>
                    <a:pt x="4349" y="262943"/>
                  </a:lnTo>
                  <a:lnTo>
                    <a:pt x="16211" y="280557"/>
                  </a:lnTo>
                  <a:lnTo>
                    <a:pt x="33804" y="292432"/>
                  </a:lnTo>
                  <a:lnTo>
                    <a:pt x="55347" y="296787"/>
                  </a:lnTo>
                  <a:lnTo>
                    <a:pt x="241091" y="296787"/>
                  </a:lnTo>
                  <a:lnTo>
                    <a:pt x="262636" y="292432"/>
                  </a:lnTo>
                  <a:lnTo>
                    <a:pt x="280229" y="280557"/>
                  </a:lnTo>
                  <a:lnTo>
                    <a:pt x="292091" y="262943"/>
                  </a:lnTo>
                  <a:lnTo>
                    <a:pt x="296440" y="241373"/>
                  </a:lnTo>
                  <a:lnTo>
                    <a:pt x="296440" y="55412"/>
                  </a:lnTo>
                  <a:lnTo>
                    <a:pt x="292091" y="33843"/>
                  </a:lnTo>
                  <a:lnTo>
                    <a:pt x="280229" y="16230"/>
                  </a:lnTo>
                  <a:lnTo>
                    <a:pt x="262636" y="4354"/>
                  </a:lnTo>
                  <a:lnTo>
                    <a:pt x="241091" y="0"/>
                  </a:lnTo>
                  <a:close/>
                </a:path>
              </a:pathLst>
            </a:custGeom>
            <a:solidFill>
              <a:srgbClr val="E1E1EA"/>
            </a:solidFill>
          </p:spPr>
          <p:txBody>
            <a:bodyPr wrap="square" lIns="0" tIns="0" rIns="0" bIns="0" rtlCol="0"/>
            <a:lstStyle/>
            <a:p>
              <a:pPr defTabSz="829909"/>
              <a:endParaRPr sz="1634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6084581" y="3332618"/>
              <a:ext cx="296545" cy="297180"/>
            </a:xfrm>
            <a:custGeom>
              <a:avLst/>
              <a:gdLst/>
              <a:ahLst/>
              <a:cxnLst/>
              <a:rect l="l" t="t" r="r" b="b"/>
              <a:pathLst>
                <a:path w="296545" h="297179">
                  <a:moveTo>
                    <a:pt x="0" y="55413"/>
                  </a:moveTo>
                  <a:lnTo>
                    <a:pt x="4349" y="33843"/>
                  </a:lnTo>
                  <a:lnTo>
                    <a:pt x="16211" y="16230"/>
                  </a:lnTo>
                  <a:lnTo>
                    <a:pt x="33804" y="4354"/>
                  </a:lnTo>
                  <a:lnTo>
                    <a:pt x="55348" y="0"/>
                  </a:lnTo>
                  <a:lnTo>
                    <a:pt x="241092" y="0"/>
                  </a:lnTo>
                  <a:lnTo>
                    <a:pt x="262636" y="4354"/>
                  </a:lnTo>
                  <a:lnTo>
                    <a:pt x="280229" y="16230"/>
                  </a:lnTo>
                  <a:lnTo>
                    <a:pt x="292091" y="33843"/>
                  </a:lnTo>
                  <a:lnTo>
                    <a:pt x="296440" y="55413"/>
                  </a:lnTo>
                  <a:lnTo>
                    <a:pt x="296440" y="241374"/>
                  </a:lnTo>
                  <a:lnTo>
                    <a:pt x="292091" y="262943"/>
                  </a:lnTo>
                  <a:lnTo>
                    <a:pt x="280229" y="280557"/>
                  </a:lnTo>
                  <a:lnTo>
                    <a:pt x="262636" y="292432"/>
                  </a:lnTo>
                  <a:lnTo>
                    <a:pt x="241092" y="296787"/>
                  </a:lnTo>
                  <a:lnTo>
                    <a:pt x="55348" y="296787"/>
                  </a:lnTo>
                  <a:lnTo>
                    <a:pt x="33804" y="292432"/>
                  </a:lnTo>
                  <a:lnTo>
                    <a:pt x="16211" y="280557"/>
                  </a:lnTo>
                  <a:lnTo>
                    <a:pt x="4349" y="262943"/>
                  </a:lnTo>
                  <a:lnTo>
                    <a:pt x="0" y="241374"/>
                  </a:lnTo>
                  <a:lnTo>
                    <a:pt x="0" y="55413"/>
                  </a:lnTo>
                  <a:close/>
                </a:path>
              </a:pathLst>
            </a:custGeom>
            <a:ln w="5030">
              <a:solidFill>
                <a:srgbClr val="C7C7D0"/>
              </a:solidFill>
            </a:ln>
          </p:spPr>
          <p:txBody>
            <a:bodyPr wrap="square" lIns="0" tIns="0" rIns="0" bIns="0" rtlCol="0"/>
            <a:lstStyle/>
            <a:p>
              <a:pPr defTabSz="829909"/>
              <a:endParaRPr sz="1634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6841141" y="2990102"/>
            <a:ext cx="121600" cy="235098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defTabSz="829909">
              <a:spcBef>
                <a:spcPts val="91"/>
              </a:spcBef>
            </a:pPr>
            <a:r>
              <a:rPr sz="1452" kern="0" spc="-45" dirty="0">
                <a:solidFill>
                  <a:srgbClr val="3C3939"/>
                </a:solidFill>
                <a:latin typeface="Trebuchet MS"/>
                <a:cs typeface="Trebuchet MS"/>
              </a:rPr>
              <a:t>3</a:t>
            </a:r>
            <a:endParaRPr sz="1452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44661" y="2219742"/>
            <a:ext cx="2710351" cy="448361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576" algn="ctr" defTabSz="829909">
              <a:spcBef>
                <a:spcPts val="91"/>
              </a:spcBef>
            </a:pPr>
            <a:r>
              <a:rPr sz="1180" kern="0" dirty="0">
                <a:solidFill>
                  <a:srgbClr val="3C3939"/>
                </a:solidFill>
                <a:latin typeface="Georgia"/>
                <a:cs typeface="Georgia"/>
              </a:rPr>
              <a:t>Projeto</a:t>
            </a:r>
            <a:r>
              <a:rPr sz="1180" kern="0" spc="-32" dirty="0">
                <a:solidFill>
                  <a:srgbClr val="3C3939"/>
                </a:solidFill>
                <a:latin typeface="Georgia"/>
                <a:cs typeface="Georgia"/>
              </a:rPr>
              <a:t> </a:t>
            </a:r>
            <a:r>
              <a:rPr sz="1180" kern="0" spc="-9" dirty="0">
                <a:solidFill>
                  <a:srgbClr val="3C3939"/>
                </a:solidFill>
                <a:latin typeface="Georgia"/>
                <a:cs typeface="Georgia"/>
              </a:rPr>
              <a:t>Coletivo</a:t>
            </a:r>
            <a:endParaRPr sz="1180" kern="0">
              <a:solidFill>
                <a:sysClr val="windowText" lastClr="000000"/>
              </a:solidFill>
              <a:latin typeface="Georgia"/>
              <a:cs typeface="Georgia"/>
            </a:endParaRPr>
          </a:p>
          <a:p>
            <a:pPr algn="ctr" defTabSz="829909">
              <a:spcBef>
                <a:spcPts val="879"/>
              </a:spcBef>
            </a:pPr>
            <a:r>
              <a:rPr sz="908" kern="0" spc="45" dirty="0">
                <a:solidFill>
                  <a:srgbClr val="3C3939"/>
                </a:solidFill>
                <a:latin typeface="Tahoma"/>
                <a:cs typeface="Tahoma"/>
              </a:rPr>
              <a:t>Construção</a:t>
            </a:r>
            <a:r>
              <a:rPr sz="908" kern="0" spc="59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08" kern="0" spc="54" dirty="0">
                <a:solidFill>
                  <a:srgbClr val="3C3939"/>
                </a:solidFill>
                <a:latin typeface="Tahoma"/>
                <a:cs typeface="Tahoma"/>
              </a:rPr>
              <a:t>de</a:t>
            </a:r>
            <a:r>
              <a:rPr sz="908" kern="0" spc="77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08" kern="0" spc="9" dirty="0">
                <a:solidFill>
                  <a:srgbClr val="3C3939"/>
                </a:solidFill>
                <a:latin typeface="Tahoma"/>
                <a:cs typeface="Tahoma"/>
              </a:rPr>
              <a:t>autonomia</a:t>
            </a:r>
            <a:r>
              <a:rPr sz="908" kern="0" spc="68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08" kern="0" spc="64" dirty="0">
                <a:solidFill>
                  <a:srgbClr val="3C3939"/>
                </a:solidFill>
                <a:latin typeface="Tahoma"/>
                <a:cs typeface="Tahoma"/>
              </a:rPr>
              <a:t>como</a:t>
            </a:r>
            <a:r>
              <a:rPr sz="908" kern="0" spc="59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08" kern="0" spc="9" dirty="0">
                <a:solidFill>
                  <a:srgbClr val="3C3939"/>
                </a:solidFill>
                <a:latin typeface="Tahoma"/>
                <a:cs typeface="Tahoma"/>
              </a:rPr>
              <a:t>objetivo</a:t>
            </a:r>
            <a:r>
              <a:rPr sz="908" kern="0" spc="64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08" kern="0" spc="36" dirty="0">
                <a:solidFill>
                  <a:srgbClr val="3C3939"/>
                </a:solidFill>
                <a:latin typeface="Tahoma"/>
                <a:cs typeface="Tahoma"/>
              </a:rPr>
              <a:t>comum</a:t>
            </a:r>
            <a:endParaRPr sz="908" kern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8371778" y="3022279"/>
            <a:ext cx="273744" cy="496196"/>
            <a:chOff x="7854270" y="3330103"/>
            <a:chExt cx="301625" cy="546735"/>
          </a:xfrm>
        </p:grpSpPr>
        <p:sp>
          <p:nvSpPr>
            <p:cNvPr id="22" name="object 22"/>
            <p:cNvSpPr/>
            <p:nvPr/>
          </p:nvSpPr>
          <p:spPr>
            <a:xfrm>
              <a:off x="7997465" y="3481011"/>
              <a:ext cx="15240" cy="396240"/>
            </a:xfrm>
            <a:custGeom>
              <a:avLst/>
              <a:gdLst/>
              <a:ahLst/>
              <a:cxnLst/>
              <a:rect l="l" t="t" r="r" b="b"/>
              <a:pathLst>
                <a:path w="15240" h="396239">
                  <a:moveTo>
                    <a:pt x="11705" y="0"/>
                  </a:moveTo>
                  <a:lnTo>
                    <a:pt x="3375" y="0"/>
                  </a:lnTo>
                  <a:lnTo>
                    <a:pt x="0" y="3380"/>
                  </a:lnTo>
                  <a:lnTo>
                    <a:pt x="0" y="7550"/>
                  </a:lnTo>
                  <a:lnTo>
                    <a:pt x="0" y="392416"/>
                  </a:lnTo>
                  <a:lnTo>
                    <a:pt x="3375" y="395795"/>
                  </a:lnTo>
                  <a:lnTo>
                    <a:pt x="11705" y="395795"/>
                  </a:lnTo>
                  <a:lnTo>
                    <a:pt x="15081" y="392416"/>
                  </a:lnTo>
                  <a:lnTo>
                    <a:pt x="15081" y="3380"/>
                  </a:lnTo>
                  <a:lnTo>
                    <a:pt x="11705" y="0"/>
                  </a:lnTo>
                  <a:close/>
                </a:path>
              </a:pathLst>
            </a:custGeom>
            <a:solidFill>
              <a:srgbClr val="C7C7D0"/>
            </a:solidFill>
          </p:spPr>
          <p:txBody>
            <a:bodyPr wrap="square" lIns="0" tIns="0" rIns="0" bIns="0" rtlCol="0"/>
            <a:lstStyle/>
            <a:p>
              <a:pPr defTabSz="829909"/>
              <a:endParaRPr sz="1634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7856785" y="3332618"/>
              <a:ext cx="296545" cy="297180"/>
            </a:xfrm>
            <a:custGeom>
              <a:avLst/>
              <a:gdLst/>
              <a:ahLst/>
              <a:cxnLst/>
              <a:rect l="l" t="t" r="r" b="b"/>
              <a:pathLst>
                <a:path w="296545" h="297179">
                  <a:moveTo>
                    <a:pt x="241091" y="0"/>
                  </a:moveTo>
                  <a:lnTo>
                    <a:pt x="55347" y="0"/>
                  </a:lnTo>
                  <a:lnTo>
                    <a:pt x="33804" y="4354"/>
                  </a:lnTo>
                  <a:lnTo>
                    <a:pt x="16211" y="16230"/>
                  </a:lnTo>
                  <a:lnTo>
                    <a:pt x="4349" y="33843"/>
                  </a:lnTo>
                  <a:lnTo>
                    <a:pt x="0" y="55412"/>
                  </a:lnTo>
                  <a:lnTo>
                    <a:pt x="0" y="241373"/>
                  </a:lnTo>
                  <a:lnTo>
                    <a:pt x="4349" y="262943"/>
                  </a:lnTo>
                  <a:lnTo>
                    <a:pt x="16211" y="280557"/>
                  </a:lnTo>
                  <a:lnTo>
                    <a:pt x="33804" y="292432"/>
                  </a:lnTo>
                  <a:lnTo>
                    <a:pt x="55347" y="296787"/>
                  </a:lnTo>
                  <a:lnTo>
                    <a:pt x="241091" y="296787"/>
                  </a:lnTo>
                  <a:lnTo>
                    <a:pt x="262636" y="292432"/>
                  </a:lnTo>
                  <a:lnTo>
                    <a:pt x="280229" y="280557"/>
                  </a:lnTo>
                  <a:lnTo>
                    <a:pt x="292091" y="262943"/>
                  </a:lnTo>
                  <a:lnTo>
                    <a:pt x="296440" y="241373"/>
                  </a:lnTo>
                  <a:lnTo>
                    <a:pt x="296440" y="55412"/>
                  </a:lnTo>
                  <a:lnTo>
                    <a:pt x="292091" y="33843"/>
                  </a:lnTo>
                  <a:lnTo>
                    <a:pt x="280229" y="16230"/>
                  </a:lnTo>
                  <a:lnTo>
                    <a:pt x="262636" y="4354"/>
                  </a:lnTo>
                  <a:lnTo>
                    <a:pt x="241091" y="0"/>
                  </a:lnTo>
                  <a:close/>
                </a:path>
              </a:pathLst>
            </a:custGeom>
            <a:solidFill>
              <a:srgbClr val="E1E1EA"/>
            </a:solidFill>
          </p:spPr>
          <p:txBody>
            <a:bodyPr wrap="square" lIns="0" tIns="0" rIns="0" bIns="0" rtlCol="0"/>
            <a:lstStyle/>
            <a:p>
              <a:pPr defTabSz="829909"/>
              <a:endParaRPr sz="1634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7856785" y="3332618"/>
              <a:ext cx="296545" cy="297180"/>
            </a:xfrm>
            <a:custGeom>
              <a:avLst/>
              <a:gdLst/>
              <a:ahLst/>
              <a:cxnLst/>
              <a:rect l="l" t="t" r="r" b="b"/>
              <a:pathLst>
                <a:path w="296545" h="297179">
                  <a:moveTo>
                    <a:pt x="0" y="55413"/>
                  </a:moveTo>
                  <a:lnTo>
                    <a:pt x="4349" y="33843"/>
                  </a:lnTo>
                  <a:lnTo>
                    <a:pt x="16211" y="16230"/>
                  </a:lnTo>
                  <a:lnTo>
                    <a:pt x="33804" y="4354"/>
                  </a:lnTo>
                  <a:lnTo>
                    <a:pt x="55348" y="0"/>
                  </a:lnTo>
                  <a:lnTo>
                    <a:pt x="241092" y="0"/>
                  </a:lnTo>
                  <a:lnTo>
                    <a:pt x="262636" y="4354"/>
                  </a:lnTo>
                  <a:lnTo>
                    <a:pt x="280229" y="16230"/>
                  </a:lnTo>
                  <a:lnTo>
                    <a:pt x="292091" y="33843"/>
                  </a:lnTo>
                  <a:lnTo>
                    <a:pt x="296440" y="55413"/>
                  </a:lnTo>
                  <a:lnTo>
                    <a:pt x="296440" y="241374"/>
                  </a:lnTo>
                  <a:lnTo>
                    <a:pt x="292091" y="262943"/>
                  </a:lnTo>
                  <a:lnTo>
                    <a:pt x="280229" y="280557"/>
                  </a:lnTo>
                  <a:lnTo>
                    <a:pt x="262636" y="292432"/>
                  </a:lnTo>
                  <a:lnTo>
                    <a:pt x="241092" y="296787"/>
                  </a:lnTo>
                  <a:lnTo>
                    <a:pt x="55348" y="296787"/>
                  </a:lnTo>
                  <a:lnTo>
                    <a:pt x="33804" y="292432"/>
                  </a:lnTo>
                  <a:lnTo>
                    <a:pt x="16211" y="280557"/>
                  </a:lnTo>
                  <a:lnTo>
                    <a:pt x="4349" y="262943"/>
                  </a:lnTo>
                  <a:lnTo>
                    <a:pt x="0" y="241374"/>
                  </a:lnTo>
                  <a:lnTo>
                    <a:pt x="0" y="55413"/>
                  </a:lnTo>
                  <a:close/>
                </a:path>
              </a:pathLst>
            </a:custGeom>
            <a:ln w="5030">
              <a:solidFill>
                <a:srgbClr val="C7C7D0"/>
              </a:solidFill>
            </a:ln>
          </p:spPr>
          <p:txBody>
            <a:bodyPr wrap="square" lIns="0" tIns="0" rIns="0" bIns="0" rtlCol="0"/>
            <a:lstStyle/>
            <a:p>
              <a:pPr defTabSz="829909"/>
              <a:endParaRPr sz="1634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8448103" y="2990102"/>
            <a:ext cx="123905" cy="235098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defTabSz="829909">
              <a:spcBef>
                <a:spcPts val="91"/>
              </a:spcBef>
            </a:pPr>
            <a:r>
              <a:rPr sz="1452" kern="0" spc="-45" dirty="0">
                <a:solidFill>
                  <a:srgbClr val="3C3939"/>
                </a:solidFill>
                <a:latin typeface="Trebuchet MS"/>
                <a:cs typeface="Trebuchet MS"/>
              </a:rPr>
              <a:t>4</a:t>
            </a:r>
            <a:endParaRPr sz="1452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272811" y="3627764"/>
            <a:ext cx="2471762" cy="608918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algn="ctr" defTabSz="829909">
              <a:spcBef>
                <a:spcPts val="91"/>
              </a:spcBef>
            </a:pPr>
            <a:r>
              <a:rPr sz="1180" kern="0" dirty="0">
                <a:solidFill>
                  <a:srgbClr val="3C3939"/>
                </a:solidFill>
                <a:latin typeface="Georgia"/>
                <a:cs typeface="Georgia"/>
              </a:rPr>
              <a:t>Divergências</a:t>
            </a:r>
            <a:r>
              <a:rPr sz="1180" kern="0" spc="-68" dirty="0">
                <a:solidFill>
                  <a:srgbClr val="3C3939"/>
                </a:solidFill>
                <a:latin typeface="Georgia"/>
                <a:cs typeface="Georgia"/>
              </a:rPr>
              <a:t> </a:t>
            </a:r>
            <a:r>
              <a:rPr sz="1180" kern="0" spc="-9" dirty="0">
                <a:solidFill>
                  <a:srgbClr val="3C3939"/>
                </a:solidFill>
                <a:latin typeface="Georgia"/>
                <a:cs typeface="Georgia"/>
              </a:rPr>
              <a:t>Internas</a:t>
            </a:r>
            <a:endParaRPr sz="1180" kern="0">
              <a:solidFill>
                <a:sysClr val="windowText" lastClr="000000"/>
              </a:solidFill>
              <a:latin typeface="Georgia"/>
              <a:cs typeface="Georgia"/>
            </a:endParaRPr>
          </a:p>
          <a:p>
            <a:pPr marL="11527" marR="4611" algn="ctr" defTabSz="829909">
              <a:lnSpc>
                <a:spcPct val="134000"/>
              </a:lnSpc>
              <a:spcBef>
                <a:spcPts val="535"/>
              </a:spcBef>
            </a:pPr>
            <a:r>
              <a:rPr sz="908" kern="0" spc="18" dirty="0">
                <a:solidFill>
                  <a:srgbClr val="3C3939"/>
                </a:solidFill>
                <a:latin typeface="Tahoma"/>
                <a:cs typeface="Tahoma"/>
              </a:rPr>
              <a:t>Diferentes</a:t>
            </a:r>
            <a:r>
              <a:rPr sz="908" kern="0" spc="59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08" kern="0" spc="18" dirty="0">
                <a:solidFill>
                  <a:srgbClr val="3C3939"/>
                </a:solidFill>
                <a:latin typeface="Tahoma"/>
                <a:cs typeface="Tahoma"/>
              </a:rPr>
              <a:t>visões</a:t>
            </a:r>
            <a:r>
              <a:rPr sz="908" kern="0" spc="64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08" kern="0" spc="18" dirty="0">
                <a:solidFill>
                  <a:srgbClr val="3C3939"/>
                </a:solidFill>
                <a:latin typeface="Tahoma"/>
                <a:cs typeface="Tahoma"/>
              </a:rPr>
              <a:t>e</a:t>
            </a:r>
            <a:r>
              <a:rPr sz="908" kern="0" spc="68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08" kern="0" spc="18" dirty="0">
                <a:solidFill>
                  <a:srgbClr val="3C3939"/>
                </a:solidFill>
                <a:latin typeface="Tahoma"/>
                <a:cs typeface="Tahoma"/>
              </a:rPr>
              <a:t>alinhamentos</a:t>
            </a:r>
            <a:r>
              <a:rPr sz="908" kern="0" spc="64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08" kern="0" spc="18" dirty="0">
                <a:solidFill>
                  <a:srgbClr val="3C3939"/>
                </a:solidFill>
                <a:latin typeface="Tahoma"/>
                <a:cs typeface="Tahoma"/>
              </a:rPr>
              <a:t>entre</a:t>
            </a:r>
            <a:r>
              <a:rPr sz="908" kern="0" spc="68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08" kern="0" spc="50" dirty="0">
                <a:solidFill>
                  <a:srgbClr val="3C3939"/>
                </a:solidFill>
                <a:latin typeface="Tahoma"/>
                <a:cs typeface="Tahoma"/>
              </a:rPr>
              <a:t>os</a:t>
            </a:r>
            <a:r>
              <a:rPr sz="908" kern="0" spc="64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908" kern="0" spc="-23" dirty="0">
                <a:solidFill>
                  <a:srgbClr val="3C3939"/>
                </a:solidFill>
                <a:latin typeface="Tahoma"/>
                <a:cs typeface="Tahoma"/>
              </a:rPr>
              <a:t>27 </a:t>
            </a:r>
            <a:r>
              <a:rPr sz="908" kern="0" spc="54" dirty="0">
                <a:solidFill>
                  <a:srgbClr val="3C3939"/>
                </a:solidFill>
                <a:latin typeface="Tahoma"/>
                <a:cs typeface="Tahoma"/>
              </a:rPr>
              <a:t>estados-</a:t>
            </a:r>
            <a:r>
              <a:rPr sz="908" kern="0" spc="41" dirty="0">
                <a:solidFill>
                  <a:srgbClr val="3C3939"/>
                </a:solidFill>
                <a:latin typeface="Tahoma"/>
                <a:cs typeface="Tahoma"/>
              </a:rPr>
              <a:t>membros</a:t>
            </a:r>
            <a:endParaRPr sz="908" kern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123174" y="4449341"/>
            <a:ext cx="7916668" cy="1289016"/>
          </a:xfrm>
          <a:prstGeom prst="rect">
            <a:avLst/>
          </a:prstGeom>
        </p:spPr>
        <p:txBody>
          <a:bodyPr vert="horz" wrap="square" lIns="0" tIns="8645" rIns="0" bIns="0" rtlCol="0">
            <a:spAutoFit/>
          </a:bodyPr>
          <a:lstStyle/>
          <a:p>
            <a:pPr marL="11527" marR="314098" defTabSz="829909">
              <a:lnSpc>
                <a:spcPct val="101499"/>
              </a:lnSpc>
              <a:spcBef>
                <a:spcPts val="68"/>
              </a:spcBef>
            </a:pPr>
            <a:r>
              <a:rPr sz="1180" kern="0" spc="50" dirty="0">
                <a:solidFill>
                  <a:srgbClr val="3C3939"/>
                </a:solidFill>
                <a:latin typeface="Tahoma"/>
                <a:cs typeface="Tahoma"/>
              </a:rPr>
              <a:t>Face</a:t>
            </a:r>
            <a:r>
              <a:rPr sz="1180" kern="0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9" dirty="0">
                <a:solidFill>
                  <a:srgbClr val="3C3939"/>
                </a:solidFill>
                <a:latin typeface="Tahoma"/>
                <a:cs typeface="Tahoma"/>
              </a:rPr>
              <a:t>à</a:t>
            </a:r>
            <a:r>
              <a:rPr sz="1180" kern="0" spc="5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9" dirty="0">
                <a:solidFill>
                  <a:srgbClr val="3C3939"/>
                </a:solidFill>
                <a:latin typeface="Tahoma"/>
                <a:cs typeface="Tahoma"/>
              </a:rPr>
              <a:t>inevitável</a:t>
            </a:r>
            <a:r>
              <a:rPr sz="1180" kern="0" spc="-5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64" dirty="0">
                <a:solidFill>
                  <a:srgbClr val="3C3939"/>
                </a:solidFill>
                <a:latin typeface="Tahoma"/>
                <a:cs typeface="Tahoma"/>
              </a:rPr>
              <a:t>deslocação</a:t>
            </a:r>
            <a:r>
              <a:rPr sz="1180" kern="0" spc="5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73" dirty="0">
                <a:solidFill>
                  <a:srgbClr val="3C3939"/>
                </a:solidFill>
                <a:latin typeface="Tahoma"/>
                <a:cs typeface="Tahoma"/>
              </a:rPr>
              <a:t>do</a:t>
            </a:r>
            <a:r>
              <a:rPr sz="1180" kern="0" spc="5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54" dirty="0">
                <a:solidFill>
                  <a:srgbClr val="3C3939"/>
                </a:solidFill>
                <a:latin typeface="Tahoma"/>
                <a:cs typeface="Tahoma"/>
              </a:rPr>
              <a:t>centro</a:t>
            </a:r>
            <a:r>
              <a:rPr sz="1180" kern="0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68" dirty="0">
                <a:solidFill>
                  <a:srgbClr val="3C3939"/>
                </a:solidFill>
                <a:latin typeface="Tahoma"/>
                <a:cs typeface="Tahoma"/>
              </a:rPr>
              <a:t>de</a:t>
            </a:r>
            <a:r>
              <a:rPr sz="1180" kern="0" spc="5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9" dirty="0">
                <a:solidFill>
                  <a:srgbClr val="3C3939"/>
                </a:solidFill>
                <a:latin typeface="Tahoma"/>
                <a:cs typeface="Tahoma"/>
              </a:rPr>
              <a:t>gravidade</a:t>
            </a:r>
            <a:r>
              <a:rPr sz="1180" kern="0" spc="5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50" dirty="0">
                <a:solidFill>
                  <a:srgbClr val="3C3939"/>
                </a:solidFill>
                <a:latin typeface="Tahoma"/>
                <a:cs typeface="Tahoma"/>
              </a:rPr>
              <a:t>político</a:t>
            </a:r>
            <a:r>
              <a:rPr sz="1180" kern="0" spc="5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9" dirty="0">
                <a:solidFill>
                  <a:srgbClr val="3C3939"/>
                </a:solidFill>
                <a:latin typeface="Tahoma"/>
                <a:cs typeface="Tahoma"/>
              </a:rPr>
              <a:t>e</a:t>
            </a:r>
            <a:r>
              <a:rPr sz="1180" kern="0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64" dirty="0">
                <a:solidFill>
                  <a:srgbClr val="3C3939"/>
                </a:solidFill>
                <a:latin typeface="Tahoma"/>
                <a:cs typeface="Tahoma"/>
              </a:rPr>
              <a:t>económico</a:t>
            </a:r>
            <a:r>
              <a:rPr sz="1180" kern="0" spc="5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9" dirty="0">
                <a:solidFill>
                  <a:srgbClr val="3C3939"/>
                </a:solidFill>
                <a:latin typeface="Tahoma"/>
                <a:cs typeface="Tahoma"/>
              </a:rPr>
              <a:t>mundial,</a:t>
            </a:r>
            <a:r>
              <a:rPr sz="1180" kern="0" spc="-14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9" dirty="0">
                <a:solidFill>
                  <a:srgbClr val="3C3939"/>
                </a:solidFill>
                <a:latin typeface="Tahoma"/>
                <a:cs typeface="Tahoma"/>
              </a:rPr>
              <a:t>a</a:t>
            </a:r>
            <a:r>
              <a:rPr sz="1180" kern="0" spc="5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9" dirty="0">
                <a:solidFill>
                  <a:srgbClr val="3C3939"/>
                </a:solidFill>
                <a:latin typeface="Tahoma"/>
                <a:cs typeface="Tahoma"/>
              </a:rPr>
              <a:t>Europa</a:t>
            </a:r>
            <a:r>
              <a:rPr sz="1180" kern="0" spc="5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54" dirty="0">
                <a:solidFill>
                  <a:srgbClr val="3C3939"/>
                </a:solidFill>
                <a:latin typeface="Tahoma"/>
                <a:cs typeface="Tahoma"/>
              </a:rPr>
              <a:t>precisa</a:t>
            </a:r>
            <a:r>
              <a:rPr sz="1180" kern="0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-9" dirty="0">
                <a:solidFill>
                  <a:srgbClr val="3C3939"/>
                </a:solidFill>
                <a:latin typeface="Tahoma"/>
                <a:cs typeface="Tahoma"/>
              </a:rPr>
              <a:t>ganhar </a:t>
            </a:r>
            <a:r>
              <a:rPr sz="1180" kern="0" spc="18" dirty="0">
                <a:solidFill>
                  <a:srgbClr val="3C3939"/>
                </a:solidFill>
                <a:latin typeface="Tahoma"/>
                <a:cs typeface="Tahoma"/>
              </a:rPr>
              <a:t>independência,</a:t>
            </a:r>
            <a:r>
              <a:rPr sz="1180" kern="0" spc="5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18" dirty="0">
                <a:solidFill>
                  <a:srgbClr val="3C3939"/>
                </a:solidFill>
                <a:latin typeface="Tahoma"/>
                <a:cs typeface="Tahoma"/>
              </a:rPr>
              <a:t>não</a:t>
            </a:r>
            <a:r>
              <a:rPr sz="1180" kern="0" spc="27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45" dirty="0">
                <a:solidFill>
                  <a:srgbClr val="3C3939"/>
                </a:solidFill>
                <a:latin typeface="Tahoma"/>
                <a:cs typeface="Tahoma"/>
              </a:rPr>
              <a:t>necessariamente</a:t>
            </a:r>
            <a:r>
              <a:rPr sz="1180" kern="0" spc="23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41" dirty="0">
                <a:solidFill>
                  <a:srgbClr val="3C3939"/>
                </a:solidFill>
                <a:latin typeface="Tahoma"/>
                <a:cs typeface="Tahoma"/>
              </a:rPr>
              <a:t>erguendo</a:t>
            </a:r>
            <a:r>
              <a:rPr sz="1180" kern="0" spc="27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18" dirty="0">
                <a:solidFill>
                  <a:srgbClr val="3C3939"/>
                </a:solidFill>
                <a:latin typeface="Tahoma"/>
                <a:cs typeface="Tahoma"/>
              </a:rPr>
              <a:t>muros,</a:t>
            </a:r>
            <a:r>
              <a:rPr sz="1180" kern="0" spc="9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50" dirty="0">
                <a:solidFill>
                  <a:srgbClr val="3C3939"/>
                </a:solidFill>
                <a:latin typeface="Tahoma"/>
                <a:cs typeface="Tahoma"/>
              </a:rPr>
              <a:t>mas</a:t>
            </a:r>
            <a:r>
              <a:rPr sz="1180" kern="0" spc="18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41" dirty="0">
                <a:solidFill>
                  <a:srgbClr val="3C3939"/>
                </a:solidFill>
                <a:latin typeface="Tahoma"/>
                <a:cs typeface="Tahoma"/>
              </a:rPr>
              <a:t>definindo</a:t>
            </a:r>
            <a:r>
              <a:rPr sz="1180" kern="0" spc="27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18" dirty="0">
                <a:solidFill>
                  <a:srgbClr val="3C3939"/>
                </a:solidFill>
                <a:latin typeface="Tahoma"/>
                <a:cs typeface="Tahoma"/>
              </a:rPr>
              <a:t>limites </a:t>
            </a:r>
            <a:r>
              <a:rPr sz="1180" kern="0" spc="-9" dirty="0">
                <a:solidFill>
                  <a:srgbClr val="3C3939"/>
                </a:solidFill>
                <a:latin typeface="Tahoma"/>
                <a:cs typeface="Tahoma"/>
              </a:rPr>
              <a:t>claros.</a:t>
            </a:r>
            <a:endParaRPr sz="1180" kern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11527" marR="4611" defTabSz="829909">
              <a:lnSpc>
                <a:spcPct val="107200"/>
              </a:lnSpc>
              <a:spcBef>
                <a:spcPts val="1248"/>
              </a:spcBef>
            </a:pPr>
            <a:r>
              <a:rPr sz="1180" b="1" kern="0" dirty="0">
                <a:solidFill>
                  <a:srgbClr val="3C3939"/>
                </a:solidFill>
                <a:latin typeface="Tahoma"/>
                <a:cs typeface="Tahoma"/>
              </a:rPr>
              <a:t>Este</a:t>
            </a:r>
            <a:r>
              <a:rPr sz="1180" b="1" kern="0" spc="-41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b="1" kern="0" dirty="0">
                <a:solidFill>
                  <a:srgbClr val="3C3939"/>
                </a:solidFill>
                <a:latin typeface="Tahoma"/>
                <a:cs typeface="Tahoma"/>
              </a:rPr>
              <a:t>é</a:t>
            </a:r>
            <a:r>
              <a:rPr sz="1180" b="1" kern="0" spc="-41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b="1" kern="0" spc="-18" dirty="0">
                <a:solidFill>
                  <a:srgbClr val="3C3939"/>
                </a:solidFill>
                <a:latin typeface="Tahoma"/>
                <a:cs typeface="Tahoma"/>
              </a:rPr>
              <a:t>provavelmente</a:t>
            </a:r>
            <a:r>
              <a:rPr sz="1180" b="1" kern="0" spc="-41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b="1" kern="0" dirty="0">
                <a:solidFill>
                  <a:srgbClr val="3C3939"/>
                </a:solidFill>
                <a:latin typeface="Tahoma"/>
                <a:cs typeface="Tahoma"/>
              </a:rPr>
              <a:t>o</a:t>
            </a:r>
            <a:r>
              <a:rPr sz="1180" b="1" kern="0" spc="-41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b="1" kern="0" spc="-27" dirty="0">
                <a:solidFill>
                  <a:srgbClr val="3C3939"/>
                </a:solidFill>
                <a:latin typeface="Tahoma"/>
                <a:cs typeface="Tahoma"/>
              </a:rPr>
              <a:t>maior</a:t>
            </a:r>
            <a:r>
              <a:rPr sz="1180" b="1" kern="0" spc="-50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b="1" kern="0" spc="-9" dirty="0">
                <a:solidFill>
                  <a:srgbClr val="3C3939"/>
                </a:solidFill>
                <a:latin typeface="Tahoma"/>
                <a:cs typeface="Tahoma"/>
              </a:rPr>
              <a:t>desafio</a:t>
            </a:r>
            <a:r>
              <a:rPr sz="1180" b="1" kern="0" spc="-41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b="1" kern="0" dirty="0">
                <a:solidFill>
                  <a:srgbClr val="3C3939"/>
                </a:solidFill>
                <a:latin typeface="Tahoma"/>
                <a:cs typeface="Tahoma"/>
              </a:rPr>
              <a:t>que</a:t>
            </a:r>
            <a:r>
              <a:rPr sz="1180" b="1" kern="0" spc="-41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b="1" kern="0" dirty="0">
                <a:solidFill>
                  <a:srgbClr val="3C3939"/>
                </a:solidFill>
                <a:latin typeface="Tahoma"/>
                <a:cs typeface="Tahoma"/>
              </a:rPr>
              <a:t>a</a:t>
            </a:r>
            <a:r>
              <a:rPr sz="1180" b="1" kern="0" spc="-45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b="1" kern="0" spc="-23" dirty="0">
                <a:solidFill>
                  <a:srgbClr val="3C3939"/>
                </a:solidFill>
                <a:latin typeface="Tahoma"/>
                <a:cs typeface="Tahoma"/>
              </a:rPr>
              <a:t>Europa</a:t>
            </a:r>
            <a:r>
              <a:rPr sz="1180" b="1" kern="0" spc="-45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b="1" kern="0" spc="-32" dirty="0">
                <a:solidFill>
                  <a:srgbClr val="3C3939"/>
                </a:solidFill>
                <a:latin typeface="Tahoma"/>
                <a:cs typeface="Tahoma"/>
              </a:rPr>
              <a:t>enfrenta.</a:t>
            </a:r>
            <a:r>
              <a:rPr sz="1180" b="1" kern="0" spc="-59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91" dirty="0">
                <a:solidFill>
                  <a:srgbClr val="3C3939"/>
                </a:solidFill>
                <a:latin typeface="Tahoma"/>
                <a:cs typeface="Tahoma"/>
              </a:rPr>
              <a:t>Com</a:t>
            </a:r>
            <a:r>
              <a:rPr sz="1180" kern="0" spc="-27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C3939"/>
                </a:solidFill>
                <a:latin typeface="Tahoma"/>
                <a:cs typeface="Tahoma"/>
              </a:rPr>
              <a:t>27</a:t>
            </a:r>
            <a:r>
              <a:rPr sz="1180" kern="0" spc="-41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54" dirty="0">
                <a:solidFill>
                  <a:srgbClr val="3C3939"/>
                </a:solidFill>
                <a:latin typeface="Tahoma"/>
                <a:cs typeface="Tahoma"/>
              </a:rPr>
              <a:t>Estados</a:t>
            </a:r>
            <a:r>
              <a:rPr sz="1180" kern="0" spc="-41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50" dirty="0">
                <a:solidFill>
                  <a:srgbClr val="3C3939"/>
                </a:solidFill>
                <a:latin typeface="Tahoma"/>
                <a:cs typeface="Tahoma"/>
              </a:rPr>
              <a:t>soberanos</a:t>
            </a:r>
            <a:r>
              <a:rPr sz="1180" kern="0" spc="-36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82" dirty="0">
                <a:solidFill>
                  <a:srgbClr val="3C3939"/>
                </a:solidFill>
                <a:latin typeface="Tahoma"/>
                <a:cs typeface="Tahoma"/>
              </a:rPr>
              <a:t>com</a:t>
            </a:r>
            <a:r>
              <a:rPr sz="1180" kern="0" spc="-32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-9" dirty="0">
                <a:solidFill>
                  <a:srgbClr val="3C3939"/>
                </a:solidFill>
                <a:latin typeface="Tahoma"/>
                <a:cs typeface="Tahoma"/>
              </a:rPr>
              <a:t>histórias, </a:t>
            </a:r>
            <a:r>
              <a:rPr sz="1180" kern="0" spc="41" dirty="0">
                <a:solidFill>
                  <a:srgbClr val="3C3939"/>
                </a:solidFill>
                <a:latin typeface="Tahoma"/>
                <a:cs typeface="Tahoma"/>
              </a:rPr>
              <a:t>culturas</a:t>
            </a:r>
            <a:r>
              <a:rPr sz="1180" kern="0" spc="18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9" dirty="0">
                <a:solidFill>
                  <a:srgbClr val="3C3939"/>
                </a:solidFill>
                <a:latin typeface="Tahoma"/>
                <a:cs typeface="Tahoma"/>
              </a:rPr>
              <a:t>e</a:t>
            </a:r>
            <a:r>
              <a:rPr sz="1180" kern="0" spc="23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9" dirty="0">
                <a:solidFill>
                  <a:srgbClr val="3C3939"/>
                </a:solidFill>
                <a:latin typeface="Tahoma"/>
                <a:cs typeface="Tahoma"/>
              </a:rPr>
              <a:t>trajetórias</a:t>
            </a:r>
            <a:r>
              <a:rPr sz="1180" kern="0" spc="23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9" dirty="0">
                <a:solidFill>
                  <a:srgbClr val="3C3939"/>
                </a:solidFill>
                <a:latin typeface="Tahoma"/>
                <a:cs typeface="Tahoma"/>
              </a:rPr>
              <a:t>diferentes, a</a:t>
            </a:r>
            <a:r>
              <a:rPr sz="1180" kern="0" spc="23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59" dirty="0">
                <a:solidFill>
                  <a:srgbClr val="3C3939"/>
                </a:solidFill>
                <a:latin typeface="Tahoma"/>
                <a:cs typeface="Tahoma"/>
              </a:rPr>
              <a:t>construção</a:t>
            </a:r>
            <a:r>
              <a:rPr sz="1180" kern="0" spc="27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68" dirty="0">
                <a:solidFill>
                  <a:srgbClr val="3C3939"/>
                </a:solidFill>
                <a:latin typeface="Tahoma"/>
                <a:cs typeface="Tahoma"/>
              </a:rPr>
              <a:t>de</a:t>
            </a:r>
            <a:r>
              <a:rPr sz="1180" kern="0" spc="23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9" dirty="0">
                <a:solidFill>
                  <a:srgbClr val="3C3939"/>
                </a:solidFill>
                <a:latin typeface="Tahoma"/>
                <a:cs typeface="Tahoma"/>
              </a:rPr>
              <a:t>um</a:t>
            </a:r>
            <a:r>
              <a:rPr sz="1180" kern="0" spc="32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41" dirty="0">
                <a:solidFill>
                  <a:srgbClr val="3C3939"/>
                </a:solidFill>
                <a:latin typeface="Tahoma"/>
                <a:cs typeface="Tahoma"/>
              </a:rPr>
              <a:t>projeto</a:t>
            </a:r>
            <a:r>
              <a:rPr sz="1180" kern="0" spc="27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50" dirty="0">
                <a:solidFill>
                  <a:srgbClr val="3C3939"/>
                </a:solidFill>
                <a:latin typeface="Tahoma"/>
                <a:cs typeface="Tahoma"/>
              </a:rPr>
              <a:t>coletivo</a:t>
            </a:r>
            <a:r>
              <a:rPr sz="1180" kern="0" spc="23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68" dirty="0">
                <a:solidFill>
                  <a:srgbClr val="3C3939"/>
                </a:solidFill>
                <a:latin typeface="Tahoma"/>
                <a:cs typeface="Tahoma"/>
              </a:rPr>
              <a:t>de</a:t>
            </a:r>
            <a:r>
              <a:rPr sz="1180" kern="0" spc="27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9" dirty="0">
                <a:solidFill>
                  <a:srgbClr val="3C3939"/>
                </a:solidFill>
                <a:latin typeface="Tahoma"/>
                <a:cs typeface="Tahoma"/>
              </a:rPr>
              <a:t>autonomia</a:t>
            </a:r>
            <a:r>
              <a:rPr sz="1180" kern="0" spc="23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9" dirty="0">
                <a:solidFill>
                  <a:srgbClr val="3C3939"/>
                </a:solidFill>
                <a:latin typeface="Tahoma"/>
                <a:cs typeface="Tahoma"/>
              </a:rPr>
              <a:t>será</a:t>
            </a:r>
            <a:r>
              <a:rPr sz="1180" kern="0" spc="27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9" dirty="0">
                <a:solidFill>
                  <a:srgbClr val="3C3939"/>
                </a:solidFill>
                <a:latin typeface="Tahoma"/>
                <a:cs typeface="Tahoma"/>
              </a:rPr>
              <a:t>um</a:t>
            </a:r>
            <a:r>
              <a:rPr sz="1180" kern="0" spc="32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45" dirty="0">
                <a:solidFill>
                  <a:srgbClr val="3C3939"/>
                </a:solidFill>
                <a:latin typeface="Tahoma"/>
                <a:cs typeface="Tahoma"/>
              </a:rPr>
              <a:t>caminho</a:t>
            </a:r>
            <a:r>
              <a:rPr sz="1180" kern="0" spc="23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-9" dirty="0">
                <a:solidFill>
                  <a:srgbClr val="3C3939"/>
                </a:solidFill>
                <a:latin typeface="Tahoma"/>
                <a:cs typeface="Tahoma"/>
              </a:rPr>
              <a:t>difícil. </a:t>
            </a:r>
            <a:r>
              <a:rPr sz="1180" kern="0" dirty="0">
                <a:solidFill>
                  <a:srgbClr val="3C3939"/>
                </a:solidFill>
                <a:latin typeface="Tahoma"/>
                <a:cs typeface="Tahoma"/>
              </a:rPr>
              <a:t>Perante</a:t>
            </a:r>
            <a:r>
              <a:rPr sz="1180" kern="0" spc="86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54" dirty="0">
                <a:solidFill>
                  <a:srgbClr val="3C3939"/>
                </a:solidFill>
                <a:latin typeface="Tahoma"/>
                <a:cs typeface="Tahoma"/>
              </a:rPr>
              <a:t>o</a:t>
            </a:r>
            <a:r>
              <a:rPr sz="1180" kern="0" spc="91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C3939"/>
                </a:solidFill>
                <a:latin typeface="Tahoma"/>
                <a:cs typeface="Tahoma"/>
              </a:rPr>
              <a:t>perigo</a:t>
            </a:r>
            <a:r>
              <a:rPr sz="1180" kern="0" spc="95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C3939"/>
                </a:solidFill>
                <a:latin typeface="Tahoma"/>
                <a:cs typeface="Tahoma"/>
              </a:rPr>
              <a:t>existencial,</a:t>
            </a:r>
            <a:r>
              <a:rPr sz="1180" kern="0" spc="73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54" dirty="0">
                <a:solidFill>
                  <a:srgbClr val="3C3939"/>
                </a:solidFill>
                <a:latin typeface="Tahoma"/>
                <a:cs typeface="Tahoma"/>
              </a:rPr>
              <a:t>observamos</a:t>
            </a:r>
            <a:r>
              <a:rPr sz="1180" kern="0" spc="86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45" dirty="0">
                <a:solidFill>
                  <a:srgbClr val="3C3939"/>
                </a:solidFill>
                <a:latin typeface="Tahoma"/>
                <a:cs typeface="Tahoma"/>
              </a:rPr>
              <a:t>três</a:t>
            </a:r>
            <a:r>
              <a:rPr sz="1180" kern="0" spc="91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C3939"/>
                </a:solidFill>
                <a:latin typeface="Tahoma"/>
                <a:cs typeface="Tahoma"/>
              </a:rPr>
              <a:t>posturas:</a:t>
            </a:r>
            <a:r>
              <a:rPr sz="1180" kern="0" spc="77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C3939"/>
                </a:solidFill>
                <a:latin typeface="Tahoma"/>
                <a:cs typeface="Tahoma"/>
              </a:rPr>
              <a:t>resistir</a:t>
            </a:r>
            <a:r>
              <a:rPr sz="1180" kern="0" spc="86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54" dirty="0">
                <a:solidFill>
                  <a:srgbClr val="3C3939"/>
                </a:solidFill>
                <a:latin typeface="Tahoma"/>
                <a:cs typeface="Tahoma"/>
              </a:rPr>
              <a:t>em</a:t>
            </a:r>
            <a:r>
              <a:rPr sz="1180" kern="0" spc="95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C3939"/>
                </a:solidFill>
                <a:latin typeface="Tahoma"/>
                <a:cs typeface="Tahoma"/>
              </a:rPr>
              <a:t>conjunto,</a:t>
            </a:r>
            <a:r>
              <a:rPr sz="1180" kern="0" spc="73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dirty="0">
                <a:solidFill>
                  <a:srgbClr val="3C3939"/>
                </a:solidFill>
                <a:latin typeface="Tahoma"/>
                <a:cs typeface="Tahoma"/>
              </a:rPr>
              <a:t>alinhar</a:t>
            </a:r>
            <a:r>
              <a:rPr sz="1180" kern="0" spc="91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86" dirty="0">
                <a:solidFill>
                  <a:srgbClr val="3C3939"/>
                </a:solidFill>
                <a:latin typeface="Tahoma"/>
                <a:cs typeface="Tahoma"/>
              </a:rPr>
              <a:t>com</a:t>
            </a:r>
            <a:r>
              <a:rPr sz="1180" kern="0" spc="91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50" dirty="0">
                <a:solidFill>
                  <a:srgbClr val="3C3939"/>
                </a:solidFill>
                <a:latin typeface="Tahoma"/>
                <a:cs typeface="Tahoma"/>
              </a:rPr>
              <a:t>potenciais</a:t>
            </a:r>
            <a:r>
              <a:rPr sz="1180" kern="0" spc="86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-9" dirty="0">
                <a:solidFill>
                  <a:srgbClr val="3C3939"/>
                </a:solidFill>
                <a:latin typeface="Tahoma"/>
                <a:cs typeface="Tahoma"/>
              </a:rPr>
              <a:t>vencedores, </a:t>
            </a:r>
            <a:r>
              <a:rPr sz="1180" kern="0" dirty="0">
                <a:solidFill>
                  <a:srgbClr val="3C3939"/>
                </a:solidFill>
                <a:latin typeface="Tahoma"/>
                <a:cs typeface="Tahoma"/>
              </a:rPr>
              <a:t>ou</a:t>
            </a:r>
            <a:r>
              <a:rPr sz="1180" kern="0" spc="-18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41" dirty="0">
                <a:solidFill>
                  <a:srgbClr val="3C3939"/>
                </a:solidFill>
                <a:latin typeface="Tahoma"/>
                <a:cs typeface="Tahoma"/>
              </a:rPr>
              <a:t>esperar</a:t>
            </a:r>
            <a:r>
              <a:rPr sz="1180" kern="0" spc="-23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54" dirty="0">
                <a:solidFill>
                  <a:srgbClr val="3C3939"/>
                </a:solidFill>
                <a:latin typeface="Tahoma"/>
                <a:cs typeface="Tahoma"/>
              </a:rPr>
              <a:t>em</a:t>
            </a:r>
            <a:r>
              <a:rPr sz="1180" kern="0" spc="-14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54" dirty="0">
                <a:solidFill>
                  <a:srgbClr val="3C3939"/>
                </a:solidFill>
                <a:latin typeface="Tahoma"/>
                <a:cs typeface="Tahoma"/>
              </a:rPr>
              <a:t>cima</a:t>
            </a:r>
            <a:r>
              <a:rPr sz="1180" kern="0" spc="-18" dirty="0">
                <a:solidFill>
                  <a:srgbClr val="3C3939"/>
                </a:solidFill>
                <a:latin typeface="Tahoma"/>
                <a:cs typeface="Tahoma"/>
              </a:rPr>
              <a:t> </a:t>
            </a:r>
            <a:r>
              <a:rPr sz="1180" kern="0" spc="73" dirty="0">
                <a:solidFill>
                  <a:srgbClr val="3C3939"/>
                </a:solidFill>
                <a:latin typeface="Tahoma"/>
                <a:cs typeface="Tahoma"/>
              </a:rPr>
              <a:t>do</a:t>
            </a:r>
            <a:r>
              <a:rPr sz="1180" kern="0" spc="-18" dirty="0">
                <a:solidFill>
                  <a:srgbClr val="3C3939"/>
                </a:solidFill>
                <a:latin typeface="Tahoma"/>
                <a:cs typeface="Tahoma"/>
              </a:rPr>
              <a:t> muro.</a:t>
            </a:r>
            <a:endParaRPr sz="1180" kern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9302710" y="5525820"/>
            <a:ext cx="1123790" cy="364223"/>
          </a:xfrm>
          <a:custGeom>
            <a:avLst/>
            <a:gdLst/>
            <a:ahLst/>
            <a:cxnLst/>
            <a:rect l="l" t="t" r="r" b="b"/>
            <a:pathLst>
              <a:path w="1238250" h="401320">
                <a:moveTo>
                  <a:pt x="1237838" y="0"/>
                </a:moveTo>
                <a:lnTo>
                  <a:pt x="0" y="0"/>
                </a:lnTo>
                <a:lnTo>
                  <a:pt x="0" y="401064"/>
                </a:lnTo>
                <a:lnTo>
                  <a:pt x="1237838" y="401064"/>
                </a:lnTo>
                <a:lnTo>
                  <a:pt x="123783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829909"/>
            <a:endParaRPr sz="1634" kern="0">
              <a:solidFill>
                <a:sysClr val="windowText" lastClr="000000"/>
              </a:solidFill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015388" y="1654002"/>
            <a:ext cx="8045759" cy="570574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defTabSz="829909">
              <a:spcBef>
                <a:spcPts val="91"/>
              </a:spcBef>
            </a:pPr>
            <a:r>
              <a:rPr sz="1452" b="1" kern="0" spc="109" dirty="0">
                <a:solidFill>
                  <a:srgbClr val="3C3939"/>
                </a:solidFill>
                <a:latin typeface="Cambria"/>
                <a:cs typeface="Cambria"/>
              </a:rPr>
              <a:t>A</a:t>
            </a:r>
            <a:r>
              <a:rPr sz="1452" b="1" kern="0" spc="132" dirty="0">
                <a:solidFill>
                  <a:srgbClr val="3C3939"/>
                </a:solidFill>
                <a:latin typeface="Cambria"/>
                <a:cs typeface="Cambria"/>
              </a:rPr>
              <a:t> </a:t>
            </a:r>
            <a:r>
              <a:rPr sz="1452" b="1" kern="0" dirty="0">
                <a:solidFill>
                  <a:srgbClr val="3C3939"/>
                </a:solidFill>
                <a:latin typeface="Cambria"/>
                <a:cs typeface="Cambria"/>
              </a:rPr>
              <a:t>autonomia</a:t>
            </a:r>
            <a:r>
              <a:rPr sz="1452" b="1" kern="0" spc="141" dirty="0">
                <a:solidFill>
                  <a:srgbClr val="3C3939"/>
                </a:solidFill>
                <a:latin typeface="Cambria"/>
                <a:cs typeface="Cambria"/>
              </a:rPr>
              <a:t> </a:t>
            </a:r>
            <a:r>
              <a:rPr sz="1452" b="1" kern="0" dirty="0">
                <a:solidFill>
                  <a:srgbClr val="3C3939"/>
                </a:solidFill>
                <a:latin typeface="Cambria"/>
                <a:cs typeface="Cambria"/>
              </a:rPr>
              <a:t>estratégica</a:t>
            </a:r>
            <a:r>
              <a:rPr sz="1452" b="1" kern="0" spc="141" dirty="0">
                <a:solidFill>
                  <a:srgbClr val="3C3939"/>
                </a:solidFill>
                <a:latin typeface="Cambria"/>
                <a:cs typeface="Cambria"/>
              </a:rPr>
              <a:t> </a:t>
            </a:r>
            <a:r>
              <a:rPr sz="1452" b="1" kern="0" dirty="0">
                <a:solidFill>
                  <a:srgbClr val="3C3939"/>
                </a:solidFill>
                <a:latin typeface="Cambria"/>
                <a:cs typeface="Cambria"/>
              </a:rPr>
              <a:t>representa</a:t>
            </a:r>
            <a:r>
              <a:rPr sz="1452" b="1" kern="0" spc="141" dirty="0">
                <a:solidFill>
                  <a:srgbClr val="3C3939"/>
                </a:solidFill>
                <a:latin typeface="Cambria"/>
                <a:cs typeface="Cambria"/>
              </a:rPr>
              <a:t> </a:t>
            </a:r>
            <a:r>
              <a:rPr sz="1452" b="1" kern="0" dirty="0">
                <a:solidFill>
                  <a:srgbClr val="3C3939"/>
                </a:solidFill>
                <a:latin typeface="Cambria"/>
                <a:cs typeface="Cambria"/>
              </a:rPr>
              <a:t>a</a:t>
            </a:r>
            <a:r>
              <a:rPr sz="1452" b="1" kern="0" spc="136" dirty="0">
                <a:solidFill>
                  <a:srgbClr val="3C3939"/>
                </a:solidFill>
                <a:latin typeface="Cambria"/>
                <a:cs typeface="Cambria"/>
              </a:rPr>
              <a:t> </a:t>
            </a:r>
            <a:r>
              <a:rPr sz="1452" b="1" kern="0" dirty="0">
                <a:solidFill>
                  <a:srgbClr val="3C3939"/>
                </a:solidFill>
                <a:latin typeface="Cambria"/>
                <a:cs typeface="Cambria"/>
              </a:rPr>
              <a:t>dimensão</a:t>
            </a:r>
            <a:r>
              <a:rPr sz="1452" b="1" kern="0" spc="141" dirty="0">
                <a:solidFill>
                  <a:srgbClr val="3C3939"/>
                </a:solidFill>
                <a:latin typeface="Cambria"/>
                <a:cs typeface="Cambria"/>
              </a:rPr>
              <a:t> </a:t>
            </a:r>
            <a:r>
              <a:rPr sz="1452" b="1" kern="0" dirty="0">
                <a:solidFill>
                  <a:srgbClr val="3C3939"/>
                </a:solidFill>
                <a:latin typeface="Cambria"/>
                <a:cs typeface="Cambria"/>
              </a:rPr>
              <a:t>integradora</a:t>
            </a:r>
            <a:r>
              <a:rPr sz="1452" b="1" kern="0" spc="141" dirty="0">
                <a:solidFill>
                  <a:srgbClr val="3C3939"/>
                </a:solidFill>
                <a:latin typeface="Cambria"/>
                <a:cs typeface="Cambria"/>
              </a:rPr>
              <a:t> </a:t>
            </a:r>
            <a:r>
              <a:rPr sz="1452" b="1" kern="0" dirty="0">
                <a:solidFill>
                  <a:srgbClr val="3C3939"/>
                </a:solidFill>
                <a:latin typeface="Cambria"/>
                <a:cs typeface="Cambria"/>
              </a:rPr>
              <a:t>do</a:t>
            </a:r>
            <a:r>
              <a:rPr sz="1452" b="1" kern="0" spc="141" dirty="0">
                <a:solidFill>
                  <a:srgbClr val="3C3939"/>
                </a:solidFill>
                <a:latin typeface="Cambria"/>
                <a:cs typeface="Cambria"/>
              </a:rPr>
              <a:t> </a:t>
            </a:r>
            <a:r>
              <a:rPr sz="1452" b="1" kern="0" dirty="0">
                <a:solidFill>
                  <a:srgbClr val="3C3939"/>
                </a:solidFill>
                <a:latin typeface="Cambria"/>
                <a:cs typeface="Cambria"/>
              </a:rPr>
              <a:t>desafio</a:t>
            </a:r>
            <a:r>
              <a:rPr sz="1452" b="1" kern="0" spc="141" dirty="0">
                <a:solidFill>
                  <a:srgbClr val="3C3939"/>
                </a:solidFill>
                <a:latin typeface="Cambria"/>
                <a:cs typeface="Cambria"/>
              </a:rPr>
              <a:t> </a:t>
            </a:r>
            <a:r>
              <a:rPr sz="1452" b="1" kern="0" dirty="0">
                <a:solidFill>
                  <a:srgbClr val="3C3939"/>
                </a:solidFill>
                <a:latin typeface="Cambria"/>
                <a:cs typeface="Cambria"/>
              </a:rPr>
              <a:t>existencial</a:t>
            </a:r>
            <a:r>
              <a:rPr sz="1452" b="1" kern="0" spc="145" dirty="0">
                <a:solidFill>
                  <a:srgbClr val="3C3939"/>
                </a:solidFill>
                <a:latin typeface="Cambria"/>
                <a:cs typeface="Cambria"/>
              </a:rPr>
              <a:t> </a:t>
            </a:r>
            <a:r>
              <a:rPr sz="1452" b="1" kern="0" spc="-9" dirty="0">
                <a:solidFill>
                  <a:srgbClr val="3C3939"/>
                </a:solidFill>
                <a:latin typeface="Cambria"/>
                <a:cs typeface="Cambria"/>
              </a:rPr>
              <a:t>europeu.</a:t>
            </a:r>
            <a:endParaRPr sz="1452" kern="0">
              <a:solidFill>
                <a:sysClr val="windowText" lastClr="000000"/>
              </a:solidFill>
              <a:latin typeface="Cambria"/>
              <a:cs typeface="Cambria"/>
            </a:endParaRPr>
          </a:p>
          <a:p>
            <a:pPr marL="569410" defTabSz="829909">
              <a:spcBef>
                <a:spcPts val="1189"/>
              </a:spcBef>
            </a:pPr>
            <a:r>
              <a:rPr sz="1180" kern="0" dirty="0">
                <a:solidFill>
                  <a:srgbClr val="3C3939"/>
                </a:solidFill>
                <a:latin typeface="Georgia"/>
                <a:cs typeface="Georgia"/>
              </a:rPr>
              <a:t>Deslocação</a:t>
            </a:r>
            <a:r>
              <a:rPr sz="1180" kern="0" spc="-32" dirty="0">
                <a:solidFill>
                  <a:srgbClr val="3C3939"/>
                </a:solidFill>
                <a:latin typeface="Georgia"/>
                <a:cs typeface="Georgia"/>
              </a:rPr>
              <a:t> </a:t>
            </a:r>
            <a:r>
              <a:rPr sz="1180" kern="0" dirty="0">
                <a:solidFill>
                  <a:srgbClr val="3C3939"/>
                </a:solidFill>
                <a:latin typeface="Georgia"/>
                <a:cs typeface="Georgia"/>
              </a:rPr>
              <a:t>do</a:t>
            </a:r>
            <a:r>
              <a:rPr sz="1180" kern="0" spc="-27" dirty="0">
                <a:solidFill>
                  <a:srgbClr val="3C3939"/>
                </a:solidFill>
                <a:latin typeface="Georgia"/>
                <a:cs typeface="Georgia"/>
              </a:rPr>
              <a:t> </a:t>
            </a:r>
            <a:r>
              <a:rPr sz="1180" kern="0" dirty="0">
                <a:solidFill>
                  <a:srgbClr val="3C3939"/>
                </a:solidFill>
                <a:latin typeface="Georgia"/>
                <a:cs typeface="Georgia"/>
              </a:rPr>
              <a:t>Centro</a:t>
            </a:r>
            <a:r>
              <a:rPr sz="1180" kern="0" spc="-27" dirty="0">
                <a:solidFill>
                  <a:srgbClr val="3C3939"/>
                </a:solidFill>
                <a:latin typeface="Georgia"/>
                <a:cs typeface="Georgia"/>
              </a:rPr>
              <a:t> </a:t>
            </a:r>
            <a:r>
              <a:rPr sz="1180" kern="0" spc="-9" dirty="0">
                <a:solidFill>
                  <a:srgbClr val="3C3939"/>
                </a:solidFill>
                <a:latin typeface="Georgia"/>
                <a:cs typeface="Georgia"/>
              </a:rPr>
              <a:t>Económico</a:t>
            </a:r>
            <a:endParaRPr sz="1180" kern="0">
              <a:solidFill>
                <a:sysClr val="windowText" lastClr="000000"/>
              </a:solidFill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958596" y="3467729"/>
            <a:ext cx="1476487" cy="2422199"/>
            <a:chOff x="8500857" y="3820923"/>
            <a:chExt cx="1626870" cy="2668905"/>
          </a:xfrm>
        </p:grpSpPr>
        <p:sp>
          <p:nvSpPr>
            <p:cNvPr id="3" name="object 3"/>
            <p:cNvSpPr/>
            <p:nvPr/>
          </p:nvSpPr>
          <p:spPr>
            <a:xfrm>
              <a:off x="8880020" y="6088635"/>
              <a:ext cx="1238250" cy="401320"/>
            </a:xfrm>
            <a:custGeom>
              <a:avLst/>
              <a:gdLst/>
              <a:ahLst/>
              <a:cxnLst/>
              <a:rect l="l" t="t" r="r" b="b"/>
              <a:pathLst>
                <a:path w="1238250" h="401320">
                  <a:moveTo>
                    <a:pt x="1237838" y="0"/>
                  </a:moveTo>
                  <a:lnTo>
                    <a:pt x="0" y="0"/>
                  </a:lnTo>
                  <a:lnTo>
                    <a:pt x="0" y="401064"/>
                  </a:lnTo>
                  <a:lnTo>
                    <a:pt x="1237838" y="401064"/>
                  </a:lnTo>
                  <a:lnTo>
                    <a:pt x="12378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29909"/>
              <a:endParaRPr sz="1634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00857" y="3820923"/>
              <a:ext cx="1575329" cy="2468243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58389" y="1346312"/>
            <a:ext cx="5175197" cy="826315"/>
          </a:xfrm>
          <a:prstGeom prst="rect">
            <a:avLst/>
          </a:prstGeom>
        </p:spPr>
        <p:txBody>
          <a:bodyPr vert="horz" wrap="square" lIns="0" tIns="7492" rIns="0" bIns="0" rtlCol="0">
            <a:spAutoFit/>
          </a:bodyPr>
          <a:lstStyle/>
          <a:p>
            <a:pPr marL="11527" marR="4611">
              <a:lnSpc>
                <a:spcPts val="3286"/>
              </a:lnSpc>
              <a:spcBef>
                <a:spcPts val="59"/>
              </a:spcBef>
            </a:pPr>
            <a:r>
              <a:rPr sz="2632" dirty="0"/>
              <a:t>Pontos</a:t>
            </a:r>
            <a:r>
              <a:rPr sz="2632" spc="-73" dirty="0"/>
              <a:t> </a:t>
            </a:r>
            <a:r>
              <a:rPr sz="2632" spc="-9" dirty="0"/>
              <a:t>Fortes</a:t>
            </a:r>
            <a:r>
              <a:rPr sz="2632" spc="-73" dirty="0"/>
              <a:t> </a:t>
            </a:r>
            <a:r>
              <a:rPr sz="2632" spc="50" dirty="0"/>
              <a:t>e</a:t>
            </a:r>
            <a:r>
              <a:rPr sz="2632" spc="-77" dirty="0"/>
              <a:t> </a:t>
            </a:r>
            <a:r>
              <a:rPr sz="2632" dirty="0"/>
              <a:t>Ativos</a:t>
            </a:r>
            <a:r>
              <a:rPr sz="2632" spc="-73" dirty="0"/>
              <a:t> </a:t>
            </a:r>
            <a:r>
              <a:rPr sz="2632" spc="-9" dirty="0"/>
              <a:t>Estratégicos </a:t>
            </a:r>
            <a:r>
              <a:rPr sz="2632" dirty="0"/>
              <a:t>da</a:t>
            </a:r>
            <a:r>
              <a:rPr sz="2632" spc="-109" dirty="0"/>
              <a:t> </a:t>
            </a:r>
            <a:r>
              <a:rPr sz="2632" spc="-23" dirty="0"/>
              <a:t>Economia</a:t>
            </a:r>
            <a:r>
              <a:rPr sz="2632" spc="-103" dirty="0"/>
              <a:t> </a:t>
            </a:r>
            <a:r>
              <a:rPr sz="2632" spc="-9" dirty="0"/>
              <a:t>Portuguesa</a:t>
            </a:r>
            <a:endParaRPr sz="2632"/>
          </a:p>
        </p:txBody>
      </p:sp>
      <p:sp>
        <p:nvSpPr>
          <p:cNvPr id="6" name="object 6"/>
          <p:cNvSpPr txBox="1"/>
          <p:nvPr/>
        </p:nvSpPr>
        <p:spPr>
          <a:xfrm>
            <a:off x="2052229" y="2312629"/>
            <a:ext cx="5017290" cy="3059971"/>
          </a:xfrm>
          <a:prstGeom prst="rect">
            <a:avLst/>
          </a:prstGeom>
        </p:spPr>
        <p:txBody>
          <a:bodyPr vert="horz" wrap="square" lIns="0" tIns="102582" rIns="0" bIns="0" rtlCol="0">
            <a:spAutoFit/>
          </a:bodyPr>
          <a:lstStyle/>
          <a:p>
            <a:pPr marL="216699" indent="-205172" defTabSz="829909">
              <a:spcBef>
                <a:spcPts val="808"/>
              </a:spcBef>
              <a:buFont typeface="Symbol"/>
              <a:buChar char=""/>
              <a:tabLst>
                <a:tab pos="216699" algn="l"/>
              </a:tabLst>
            </a:pPr>
            <a:r>
              <a:rPr sz="1452" kern="0" spc="86" dirty="0">
                <a:solidFill>
                  <a:sysClr val="windowText" lastClr="000000"/>
                </a:solidFill>
                <a:latin typeface="Tahoma"/>
                <a:cs typeface="Tahoma"/>
              </a:rPr>
              <a:t>A</a:t>
            </a:r>
            <a:r>
              <a:rPr sz="1452" kern="0" spc="-86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spc="68" dirty="0">
                <a:solidFill>
                  <a:sysClr val="windowText" lastClr="000000"/>
                </a:solidFill>
                <a:latin typeface="Tahoma"/>
                <a:cs typeface="Tahoma"/>
              </a:rPr>
              <a:t>capacidade</a:t>
            </a:r>
            <a:r>
              <a:rPr sz="1452" kern="0" spc="-86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spc="77" dirty="0">
                <a:solidFill>
                  <a:sysClr val="windowText" lastClr="000000"/>
                </a:solidFill>
                <a:latin typeface="Tahoma"/>
                <a:cs typeface="Tahoma"/>
              </a:rPr>
              <a:t>de</a:t>
            </a:r>
            <a:r>
              <a:rPr sz="1452" kern="0" spc="-86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spc="45" dirty="0">
                <a:solidFill>
                  <a:sysClr val="windowText" lastClr="000000"/>
                </a:solidFill>
                <a:latin typeface="Tahoma"/>
                <a:cs typeface="Tahoma"/>
              </a:rPr>
              <a:t>adaptação</a:t>
            </a:r>
            <a:endParaRPr sz="1452" kern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216699" indent="-205172" defTabSz="829909">
              <a:spcBef>
                <a:spcPts val="717"/>
              </a:spcBef>
              <a:buFont typeface="Symbol"/>
              <a:buChar char=""/>
              <a:tabLst>
                <a:tab pos="216699" algn="l"/>
              </a:tabLst>
            </a:pPr>
            <a:r>
              <a:rPr sz="1452" kern="0" spc="86" dirty="0">
                <a:solidFill>
                  <a:sysClr val="windowText" lastClr="000000"/>
                </a:solidFill>
                <a:latin typeface="Tahoma"/>
                <a:cs typeface="Tahoma"/>
              </a:rPr>
              <a:t>A</a:t>
            </a:r>
            <a:r>
              <a:rPr sz="1452" kern="0" spc="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spc="9" dirty="0">
                <a:solidFill>
                  <a:sysClr val="windowText" lastClr="000000"/>
                </a:solidFill>
                <a:latin typeface="Tahoma"/>
                <a:cs typeface="Tahoma"/>
              </a:rPr>
              <a:t>localização</a:t>
            </a:r>
            <a:r>
              <a:rPr sz="1452" kern="0" spc="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spc="-9" dirty="0">
                <a:solidFill>
                  <a:sysClr val="windowText" lastClr="000000"/>
                </a:solidFill>
                <a:latin typeface="Tahoma"/>
                <a:cs typeface="Tahoma"/>
              </a:rPr>
              <a:t>geográfica</a:t>
            </a:r>
            <a:endParaRPr sz="1452" kern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216699" indent="-205172" defTabSz="829909">
              <a:spcBef>
                <a:spcPts val="613"/>
              </a:spcBef>
              <a:buFont typeface="Symbol"/>
              <a:buChar char=""/>
              <a:tabLst>
                <a:tab pos="216699" algn="l"/>
              </a:tabLst>
            </a:pPr>
            <a:r>
              <a:rPr sz="1452" kern="0" spc="73" dirty="0">
                <a:solidFill>
                  <a:sysClr val="windowText" lastClr="000000"/>
                </a:solidFill>
                <a:latin typeface="Tahoma"/>
                <a:cs typeface="Tahoma"/>
              </a:rPr>
              <a:t>As</a:t>
            </a:r>
            <a:r>
              <a:rPr sz="1452" kern="0" spc="2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dirty="0">
                <a:solidFill>
                  <a:sysClr val="windowText" lastClr="000000"/>
                </a:solidFill>
                <a:latin typeface="Tahoma"/>
                <a:cs typeface="Tahoma"/>
              </a:rPr>
              <a:t>infraestruturas</a:t>
            </a:r>
            <a:r>
              <a:rPr sz="1452" kern="0" spc="32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spc="-9" dirty="0">
                <a:solidFill>
                  <a:sysClr val="windowText" lastClr="000000"/>
                </a:solidFill>
                <a:latin typeface="Tahoma"/>
                <a:cs typeface="Tahoma"/>
              </a:rPr>
              <a:t>(energia,</a:t>
            </a:r>
            <a:r>
              <a:rPr sz="1452" kern="0" spc="36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spc="41" dirty="0">
                <a:solidFill>
                  <a:sysClr val="windowText" lastClr="000000"/>
                </a:solidFill>
                <a:latin typeface="Tahoma"/>
                <a:cs typeface="Tahoma"/>
              </a:rPr>
              <a:t>comunicações,</a:t>
            </a:r>
            <a:r>
              <a:rPr sz="1452" kern="0" spc="36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spc="-9" dirty="0">
                <a:solidFill>
                  <a:sysClr val="windowText" lastClr="000000"/>
                </a:solidFill>
                <a:latin typeface="Tahoma"/>
                <a:cs typeface="Tahoma"/>
              </a:rPr>
              <a:t>saúde)</a:t>
            </a:r>
            <a:endParaRPr sz="1452" kern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216699" indent="-205172" defTabSz="829909">
              <a:spcBef>
                <a:spcPts val="717"/>
              </a:spcBef>
              <a:buFont typeface="Symbol"/>
              <a:buChar char=""/>
              <a:tabLst>
                <a:tab pos="216699" algn="l"/>
              </a:tabLst>
            </a:pPr>
            <a:r>
              <a:rPr sz="1452" kern="0" spc="100" dirty="0">
                <a:solidFill>
                  <a:sysClr val="windowText" lastClr="000000"/>
                </a:solidFill>
                <a:latin typeface="Tahoma"/>
                <a:cs typeface="Tahoma"/>
              </a:rPr>
              <a:t>O</a:t>
            </a:r>
            <a:r>
              <a:rPr sz="1452" kern="0" spc="-41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spc="45" dirty="0">
                <a:solidFill>
                  <a:sysClr val="windowText" lastClr="000000"/>
                </a:solidFill>
                <a:latin typeface="Tahoma"/>
                <a:cs typeface="Tahoma"/>
              </a:rPr>
              <a:t>sistema</a:t>
            </a:r>
            <a:r>
              <a:rPr sz="1452" kern="0" spc="-41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spc="50" dirty="0">
                <a:solidFill>
                  <a:sysClr val="windowText" lastClr="000000"/>
                </a:solidFill>
                <a:latin typeface="Tahoma"/>
                <a:cs typeface="Tahoma"/>
              </a:rPr>
              <a:t>educativo</a:t>
            </a:r>
            <a:r>
              <a:rPr sz="1452" kern="0" spc="-36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spc="59" dirty="0">
                <a:solidFill>
                  <a:sysClr val="windowText" lastClr="000000"/>
                </a:solidFill>
                <a:latin typeface="Tahoma"/>
                <a:cs typeface="Tahoma"/>
              </a:rPr>
              <a:t>e</a:t>
            </a:r>
            <a:r>
              <a:rPr sz="1452" kern="0" spc="-45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dirty="0">
                <a:solidFill>
                  <a:sysClr val="windowText" lastClr="000000"/>
                </a:solidFill>
                <a:latin typeface="Tahoma"/>
                <a:cs typeface="Tahoma"/>
              </a:rPr>
              <a:t>a</a:t>
            </a:r>
            <a:r>
              <a:rPr sz="1452" kern="0" spc="-41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spc="45" dirty="0">
                <a:solidFill>
                  <a:sysClr val="windowText" lastClr="000000"/>
                </a:solidFill>
                <a:latin typeface="Tahoma"/>
                <a:cs typeface="Tahoma"/>
              </a:rPr>
              <a:t>mão</a:t>
            </a:r>
            <a:r>
              <a:rPr sz="1452" kern="0" spc="-36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spc="77" dirty="0">
                <a:solidFill>
                  <a:sysClr val="windowText" lastClr="000000"/>
                </a:solidFill>
                <a:latin typeface="Tahoma"/>
                <a:cs typeface="Tahoma"/>
              </a:rPr>
              <a:t>de</a:t>
            </a:r>
            <a:r>
              <a:rPr sz="1452" kern="0" spc="-45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dirty="0">
                <a:solidFill>
                  <a:sysClr val="windowText" lastClr="000000"/>
                </a:solidFill>
                <a:latin typeface="Tahoma"/>
                <a:cs typeface="Tahoma"/>
              </a:rPr>
              <a:t>obra</a:t>
            </a:r>
            <a:r>
              <a:rPr sz="1452" kern="0" spc="-36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dirty="0">
                <a:solidFill>
                  <a:sysClr val="windowText" lastClr="000000"/>
                </a:solidFill>
                <a:latin typeface="Tahoma"/>
                <a:cs typeface="Tahoma"/>
              </a:rPr>
              <a:t>jovem</a:t>
            </a:r>
            <a:r>
              <a:rPr sz="1452" kern="0" spc="-45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spc="-9" dirty="0">
                <a:solidFill>
                  <a:sysClr val="windowText" lastClr="000000"/>
                </a:solidFill>
                <a:latin typeface="Tahoma"/>
                <a:cs typeface="Tahoma"/>
              </a:rPr>
              <a:t>qualificada</a:t>
            </a:r>
            <a:endParaRPr sz="1452" kern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216699" indent="-205172" defTabSz="829909">
              <a:spcBef>
                <a:spcPts val="699"/>
              </a:spcBef>
              <a:buFont typeface="Symbol"/>
              <a:buChar char=""/>
              <a:tabLst>
                <a:tab pos="216699" algn="l"/>
              </a:tabLst>
            </a:pPr>
            <a:r>
              <a:rPr sz="1452" kern="0" spc="100" dirty="0">
                <a:solidFill>
                  <a:sysClr val="windowText" lastClr="000000"/>
                </a:solidFill>
                <a:latin typeface="Tahoma"/>
                <a:cs typeface="Tahoma"/>
              </a:rPr>
              <a:t>O</a:t>
            </a:r>
            <a:r>
              <a:rPr sz="1452" kern="0" spc="50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dirty="0">
                <a:solidFill>
                  <a:sysClr val="windowText" lastClr="000000"/>
                </a:solidFill>
                <a:latin typeface="Tahoma"/>
                <a:cs typeface="Tahoma"/>
              </a:rPr>
              <a:t>emergente</a:t>
            </a:r>
            <a:r>
              <a:rPr sz="1452" kern="0" spc="45" dirty="0">
                <a:solidFill>
                  <a:sysClr val="windowText" lastClr="000000"/>
                </a:solidFill>
                <a:latin typeface="Tahoma"/>
                <a:cs typeface="Tahoma"/>
              </a:rPr>
              <a:t> sistema</a:t>
            </a:r>
            <a:r>
              <a:rPr sz="1452" kern="0" spc="54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dirty="0">
                <a:solidFill>
                  <a:sysClr val="windowText" lastClr="000000"/>
                </a:solidFill>
                <a:latin typeface="Tahoma"/>
                <a:cs typeface="Tahoma"/>
              </a:rPr>
              <a:t>nacional</a:t>
            </a:r>
            <a:r>
              <a:rPr sz="1452" kern="0" spc="64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spc="77" dirty="0">
                <a:solidFill>
                  <a:sysClr val="windowText" lastClr="000000"/>
                </a:solidFill>
                <a:latin typeface="Tahoma"/>
                <a:cs typeface="Tahoma"/>
              </a:rPr>
              <a:t>de</a:t>
            </a:r>
            <a:r>
              <a:rPr sz="1452" kern="0" spc="45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dirty="0">
                <a:solidFill>
                  <a:sysClr val="windowText" lastClr="000000"/>
                </a:solidFill>
                <a:latin typeface="Tahoma"/>
                <a:cs typeface="Tahoma"/>
              </a:rPr>
              <a:t>inovação</a:t>
            </a:r>
            <a:r>
              <a:rPr sz="1452" kern="0" spc="54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spc="59" dirty="0">
                <a:solidFill>
                  <a:sysClr val="windowText" lastClr="000000"/>
                </a:solidFill>
                <a:latin typeface="Tahoma"/>
                <a:cs typeface="Tahoma"/>
              </a:rPr>
              <a:t>e</a:t>
            </a:r>
            <a:r>
              <a:rPr sz="1452" kern="0" spc="45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spc="-9" dirty="0">
                <a:solidFill>
                  <a:sysClr val="windowText" lastClr="000000"/>
                </a:solidFill>
                <a:latin typeface="Tahoma"/>
                <a:cs typeface="Tahoma"/>
              </a:rPr>
              <a:t>tecnologia</a:t>
            </a:r>
            <a:endParaRPr sz="1452" kern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216699" marR="400547" indent="-205748" defTabSz="829909">
              <a:lnSpc>
                <a:spcPts val="2441"/>
              </a:lnSpc>
              <a:spcBef>
                <a:spcPts val="132"/>
              </a:spcBef>
              <a:buFont typeface="Symbol"/>
              <a:buChar char=""/>
              <a:tabLst>
                <a:tab pos="216699" algn="l"/>
              </a:tabLst>
            </a:pPr>
            <a:r>
              <a:rPr sz="1452" kern="0" spc="86" dirty="0">
                <a:solidFill>
                  <a:sysClr val="windowText" lastClr="000000"/>
                </a:solidFill>
                <a:latin typeface="Tahoma"/>
                <a:cs typeface="Tahoma"/>
              </a:rPr>
              <a:t>A</a:t>
            </a:r>
            <a:r>
              <a:rPr sz="1452" kern="0" spc="-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spc="41" dirty="0">
                <a:solidFill>
                  <a:sysClr val="windowText" lastClr="000000"/>
                </a:solidFill>
                <a:latin typeface="Tahoma"/>
                <a:cs typeface="Tahoma"/>
              </a:rPr>
              <a:t>qualidade</a:t>
            </a:r>
            <a:r>
              <a:rPr sz="1452" kern="0" spc="-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spc="77" dirty="0">
                <a:solidFill>
                  <a:sysClr val="windowText" lastClr="000000"/>
                </a:solidFill>
                <a:latin typeface="Tahoma"/>
                <a:cs typeface="Tahoma"/>
              </a:rPr>
              <a:t>do</a:t>
            </a:r>
            <a:r>
              <a:rPr sz="1452" kern="0" spc="-68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spc="45" dirty="0">
                <a:solidFill>
                  <a:sysClr val="windowText" lastClr="000000"/>
                </a:solidFill>
                <a:latin typeface="Tahoma"/>
                <a:cs typeface="Tahoma"/>
              </a:rPr>
              <a:t>ambiente</a:t>
            </a:r>
            <a:r>
              <a:rPr sz="1452" kern="0" spc="-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spc="59" dirty="0">
                <a:solidFill>
                  <a:sysClr val="windowText" lastClr="000000"/>
                </a:solidFill>
                <a:latin typeface="Tahoma"/>
                <a:cs typeface="Tahoma"/>
              </a:rPr>
              <a:t>e</a:t>
            </a:r>
            <a:r>
              <a:rPr sz="1452" kern="0" spc="-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spc="64" dirty="0">
                <a:solidFill>
                  <a:sysClr val="windowText" lastClr="000000"/>
                </a:solidFill>
                <a:latin typeface="Tahoma"/>
                <a:cs typeface="Tahoma"/>
              </a:rPr>
              <a:t>o</a:t>
            </a:r>
            <a:r>
              <a:rPr sz="1452" kern="0" spc="-68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spc="64" dirty="0">
                <a:solidFill>
                  <a:sysClr val="windowText" lastClr="000000"/>
                </a:solidFill>
                <a:latin typeface="Tahoma"/>
                <a:cs typeface="Tahoma"/>
              </a:rPr>
              <a:t>sucesso</a:t>
            </a:r>
            <a:r>
              <a:rPr sz="1452" kern="0" spc="-68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dirty="0">
                <a:solidFill>
                  <a:sysClr val="windowText" lastClr="000000"/>
                </a:solidFill>
                <a:latin typeface="Tahoma"/>
                <a:cs typeface="Tahoma"/>
              </a:rPr>
              <a:t>na</a:t>
            </a:r>
            <a:r>
              <a:rPr sz="1452" kern="0" spc="-68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spc="41" dirty="0">
                <a:solidFill>
                  <a:sysClr val="windowText" lastClr="000000"/>
                </a:solidFill>
                <a:latin typeface="Tahoma"/>
                <a:cs typeface="Tahoma"/>
              </a:rPr>
              <a:t>atração</a:t>
            </a:r>
            <a:r>
              <a:rPr sz="1452" kern="0" spc="-68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spc="54" dirty="0">
                <a:solidFill>
                  <a:sysClr val="windowText" lastClr="000000"/>
                </a:solidFill>
                <a:latin typeface="Tahoma"/>
                <a:cs typeface="Tahoma"/>
              </a:rPr>
              <a:t>de </a:t>
            </a:r>
            <a:r>
              <a:rPr sz="1452" kern="0" dirty="0">
                <a:solidFill>
                  <a:sysClr val="windowText" lastClr="000000"/>
                </a:solidFill>
                <a:latin typeface="Tahoma"/>
                <a:cs typeface="Tahoma"/>
              </a:rPr>
              <a:t>novos</a:t>
            </a:r>
            <a:r>
              <a:rPr sz="1452" kern="0" spc="132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spc="36" dirty="0">
                <a:solidFill>
                  <a:sysClr val="windowText" lastClr="000000"/>
                </a:solidFill>
                <a:latin typeface="Tahoma"/>
                <a:cs typeface="Tahoma"/>
              </a:rPr>
              <a:t>residentes</a:t>
            </a:r>
            <a:endParaRPr sz="1452" kern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216699" indent="-205172" defTabSz="829909">
              <a:spcBef>
                <a:spcPts val="517"/>
              </a:spcBef>
              <a:buFont typeface="Symbol"/>
              <a:buChar char=""/>
              <a:tabLst>
                <a:tab pos="216699" algn="l"/>
              </a:tabLst>
            </a:pPr>
            <a:r>
              <a:rPr sz="1452" kern="0" spc="86" dirty="0">
                <a:solidFill>
                  <a:sysClr val="windowText" lastClr="000000"/>
                </a:solidFill>
                <a:latin typeface="Tahoma"/>
                <a:cs typeface="Tahoma"/>
              </a:rPr>
              <a:t>A</a:t>
            </a:r>
            <a:r>
              <a:rPr sz="1452" kern="0" spc="64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dirty="0">
                <a:solidFill>
                  <a:sysClr val="windowText" lastClr="000000"/>
                </a:solidFill>
                <a:latin typeface="Tahoma"/>
                <a:cs typeface="Tahoma"/>
              </a:rPr>
              <a:t>segurança</a:t>
            </a:r>
            <a:r>
              <a:rPr sz="1452" kern="0" spc="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spc="41" dirty="0">
                <a:solidFill>
                  <a:sysClr val="windowText" lastClr="000000"/>
                </a:solidFill>
                <a:latin typeface="Tahoma"/>
                <a:cs typeface="Tahoma"/>
              </a:rPr>
              <a:t>pública</a:t>
            </a:r>
            <a:endParaRPr sz="1452" kern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216699" marR="4611" indent="-205748" defTabSz="829909">
              <a:lnSpc>
                <a:spcPts val="2441"/>
              </a:lnSpc>
              <a:spcBef>
                <a:spcPts val="23"/>
              </a:spcBef>
              <a:buFont typeface="Symbol"/>
              <a:buChar char=""/>
              <a:tabLst>
                <a:tab pos="216699" algn="l"/>
              </a:tabLst>
            </a:pPr>
            <a:r>
              <a:rPr sz="1452" kern="0" spc="86" dirty="0">
                <a:solidFill>
                  <a:sysClr val="windowText" lastClr="000000"/>
                </a:solidFill>
                <a:latin typeface="Tahoma"/>
                <a:cs typeface="Tahoma"/>
              </a:rPr>
              <a:t>A</a:t>
            </a:r>
            <a:r>
              <a:rPr sz="1452" kern="0" spc="-41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spc="45" dirty="0">
                <a:solidFill>
                  <a:sysClr val="windowText" lastClr="000000"/>
                </a:solidFill>
                <a:latin typeface="Tahoma"/>
                <a:cs typeface="Tahoma"/>
              </a:rPr>
              <a:t>disponibilidade</a:t>
            </a:r>
            <a:r>
              <a:rPr sz="1452" kern="0" spc="-36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spc="77" dirty="0">
                <a:solidFill>
                  <a:sysClr val="windowText" lastClr="000000"/>
                </a:solidFill>
                <a:latin typeface="Tahoma"/>
                <a:cs typeface="Tahoma"/>
              </a:rPr>
              <a:t>de</a:t>
            </a:r>
            <a:r>
              <a:rPr sz="1452" kern="0" spc="-36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dirty="0">
                <a:solidFill>
                  <a:sysClr val="windowText" lastClr="000000"/>
                </a:solidFill>
                <a:latin typeface="Tahoma"/>
                <a:cs typeface="Tahoma"/>
              </a:rPr>
              <a:t>fontes</a:t>
            </a:r>
            <a:r>
              <a:rPr sz="1452" kern="0" spc="-32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spc="59" dirty="0">
                <a:solidFill>
                  <a:sysClr val="windowText" lastClr="000000"/>
                </a:solidFill>
                <a:latin typeface="Tahoma"/>
                <a:cs typeface="Tahoma"/>
              </a:rPr>
              <a:t>e</a:t>
            </a:r>
            <a:r>
              <a:rPr sz="1452" kern="0" spc="-36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spc="45" dirty="0">
                <a:solidFill>
                  <a:sysClr val="windowText" lastClr="000000"/>
                </a:solidFill>
                <a:latin typeface="Tahoma"/>
                <a:cs typeface="Tahoma"/>
              </a:rPr>
              <a:t>equipamento</a:t>
            </a:r>
            <a:r>
              <a:rPr sz="1452" kern="0" spc="-36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spc="77" dirty="0">
                <a:solidFill>
                  <a:sysClr val="windowText" lastClr="000000"/>
                </a:solidFill>
                <a:latin typeface="Tahoma"/>
                <a:cs typeface="Tahoma"/>
              </a:rPr>
              <a:t>de</a:t>
            </a:r>
            <a:r>
              <a:rPr sz="1452" kern="0" spc="-36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spc="50" dirty="0">
                <a:solidFill>
                  <a:sysClr val="windowText" lastClr="000000"/>
                </a:solidFill>
                <a:latin typeface="Tahoma"/>
                <a:cs typeface="Tahoma"/>
              </a:rPr>
              <a:t>produção </a:t>
            </a:r>
            <a:r>
              <a:rPr sz="1452" kern="0" spc="77" dirty="0">
                <a:solidFill>
                  <a:sysClr val="windowText" lastClr="000000"/>
                </a:solidFill>
                <a:latin typeface="Tahoma"/>
                <a:cs typeface="Tahoma"/>
              </a:rPr>
              <a:t>de</a:t>
            </a:r>
            <a:r>
              <a:rPr sz="1452" kern="0" spc="18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dirty="0">
                <a:solidFill>
                  <a:sysClr val="windowText" lastClr="000000"/>
                </a:solidFill>
                <a:latin typeface="Tahoma"/>
                <a:cs typeface="Tahoma"/>
              </a:rPr>
              <a:t>energias</a:t>
            </a:r>
            <a:r>
              <a:rPr sz="1452" kern="0" spc="2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dirty="0">
                <a:solidFill>
                  <a:sysClr val="windowText" lastClr="000000"/>
                </a:solidFill>
                <a:latin typeface="Tahoma"/>
                <a:cs typeface="Tahoma"/>
              </a:rPr>
              <a:t>renováveis</a:t>
            </a:r>
            <a:r>
              <a:rPr sz="1452" kern="0" spc="2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dirty="0">
                <a:solidFill>
                  <a:sysClr val="windowText" lastClr="000000"/>
                </a:solidFill>
                <a:latin typeface="Tahoma"/>
                <a:cs typeface="Tahoma"/>
              </a:rPr>
              <a:t>(Hidrica,</a:t>
            </a:r>
            <a:r>
              <a:rPr sz="1452" kern="0" spc="32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dirty="0">
                <a:solidFill>
                  <a:sysClr val="windowText" lastClr="000000"/>
                </a:solidFill>
                <a:latin typeface="Tahoma"/>
                <a:cs typeface="Tahoma"/>
              </a:rPr>
              <a:t>Solar</a:t>
            </a:r>
            <a:r>
              <a:rPr sz="1452" kern="0" spc="32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spc="59" dirty="0">
                <a:solidFill>
                  <a:sysClr val="windowText" lastClr="000000"/>
                </a:solidFill>
                <a:latin typeface="Tahoma"/>
                <a:cs typeface="Tahoma"/>
              </a:rPr>
              <a:t>e</a:t>
            </a:r>
            <a:r>
              <a:rPr sz="1452" kern="0" spc="18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1452" kern="0" spc="-9" dirty="0">
                <a:solidFill>
                  <a:sysClr val="windowText" lastClr="000000"/>
                </a:solidFill>
                <a:latin typeface="Tahoma"/>
                <a:cs typeface="Tahoma"/>
              </a:rPr>
              <a:t>Eólica)</a:t>
            </a:r>
            <a:endParaRPr sz="1452" kern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43709" y="3467729"/>
            <a:ext cx="1491647" cy="224008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58597" y="1276162"/>
            <a:ext cx="1429710" cy="214707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40129" y="1276161"/>
            <a:ext cx="1491647" cy="213173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16101" y="956662"/>
            <a:ext cx="3284924" cy="493315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430555" y="1271623"/>
            <a:ext cx="4016829" cy="828643"/>
          </a:xfrm>
          <a:prstGeom prst="rect">
            <a:avLst/>
          </a:prstGeom>
        </p:spPr>
        <p:txBody>
          <a:bodyPr vert="horz" wrap="square" lIns="0" tIns="9797" rIns="0" bIns="0" rtlCol="0">
            <a:spAutoFit/>
          </a:bodyPr>
          <a:lstStyle/>
          <a:p>
            <a:pPr marL="11527" marR="4611">
              <a:lnSpc>
                <a:spcPts val="3267"/>
              </a:lnSpc>
              <a:spcBef>
                <a:spcPts val="77"/>
              </a:spcBef>
            </a:pPr>
            <a:r>
              <a:rPr sz="2632" dirty="0"/>
              <a:t>Pontos</a:t>
            </a:r>
            <a:r>
              <a:rPr sz="2632" spc="-100" dirty="0"/>
              <a:t> </a:t>
            </a:r>
            <a:r>
              <a:rPr sz="2632" spc="-9" dirty="0"/>
              <a:t>Fortes</a:t>
            </a:r>
            <a:r>
              <a:rPr sz="2632" spc="-100" dirty="0"/>
              <a:t> </a:t>
            </a:r>
            <a:r>
              <a:rPr sz="2632" dirty="0"/>
              <a:t>da</a:t>
            </a:r>
            <a:r>
              <a:rPr sz="2632" spc="-100" dirty="0"/>
              <a:t> </a:t>
            </a:r>
            <a:r>
              <a:rPr sz="2632" spc="-23" dirty="0"/>
              <a:t>Economia </a:t>
            </a:r>
            <a:r>
              <a:rPr sz="2632" spc="-9" dirty="0"/>
              <a:t>Portuguesa</a:t>
            </a:r>
            <a:endParaRPr sz="2632"/>
          </a:p>
        </p:txBody>
      </p:sp>
      <p:sp>
        <p:nvSpPr>
          <p:cNvPr id="4" name="object 4"/>
          <p:cNvSpPr/>
          <p:nvPr/>
        </p:nvSpPr>
        <p:spPr>
          <a:xfrm>
            <a:off x="5442081" y="2324696"/>
            <a:ext cx="2233749" cy="1947903"/>
          </a:xfrm>
          <a:custGeom>
            <a:avLst/>
            <a:gdLst/>
            <a:ahLst/>
            <a:cxnLst/>
            <a:rect l="l" t="t" r="r" b="b"/>
            <a:pathLst>
              <a:path w="2461259" h="2146300">
                <a:moveTo>
                  <a:pt x="2440077" y="0"/>
                </a:moveTo>
                <a:lnTo>
                  <a:pt x="20835" y="0"/>
                </a:lnTo>
                <a:lnTo>
                  <a:pt x="12725" y="1639"/>
                </a:lnTo>
                <a:lnTo>
                  <a:pt x="6102" y="6109"/>
                </a:lnTo>
                <a:lnTo>
                  <a:pt x="1637" y="12740"/>
                </a:lnTo>
                <a:lnTo>
                  <a:pt x="0" y="20861"/>
                </a:lnTo>
                <a:lnTo>
                  <a:pt x="0" y="2125226"/>
                </a:lnTo>
                <a:lnTo>
                  <a:pt x="1637" y="2133347"/>
                </a:lnTo>
                <a:lnTo>
                  <a:pt x="6102" y="2139977"/>
                </a:lnTo>
                <a:lnTo>
                  <a:pt x="12725" y="2144448"/>
                </a:lnTo>
                <a:lnTo>
                  <a:pt x="20835" y="2146087"/>
                </a:lnTo>
                <a:lnTo>
                  <a:pt x="2440077" y="2146087"/>
                </a:lnTo>
                <a:lnTo>
                  <a:pt x="2448187" y="2144448"/>
                </a:lnTo>
                <a:lnTo>
                  <a:pt x="2454810" y="2139977"/>
                </a:lnTo>
                <a:lnTo>
                  <a:pt x="2459275" y="2133347"/>
                </a:lnTo>
                <a:lnTo>
                  <a:pt x="2460913" y="2125226"/>
                </a:lnTo>
                <a:lnTo>
                  <a:pt x="2460913" y="20861"/>
                </a:lnTo>
                <a:lnTo>
                  <a:pt x="2459275" y="12740"/>
                </a:lnTo>
                <a:lnTo>
                  <a:pt x="2454810" y="6109"/>
                </a:lnTo>
                <a:lnTo>
                  <a:pt x="2448187" y="1639"/>
                </a:lnTo>
                <a:lnTo>
                  <a:pt x="2440077" y="0"/>
                </a:lnTo>
                <a:close/>
              </a:path>
            </a:pathLst>
          </a:custGeom>
          <a:solidFill>
            <a:srgbClr val="F2EEEE"/>
          </a:solidFill>
        </p:spPr>
        <p:txBody>
          <a:bodyPr wrap="square" lIns="0" tIns="0" rIns="0" bIns="0" rtlCol="0"/>
          <a:lstStyle/>
          <a:p>
            <a:pPr defTabSz="829909"/>
            <a:endParaRPr sz="1634" kern="0">
              <a:solidFill>
                <a:sysClr val="windowText" lastClr="000000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56520" y="2440567"/>
            <a:ext cx="1918511" cy="1707296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defTabSz="829909">
              <a:spcBef>
                <a:spcPts val="91"/>
              </a:spcBef>
            </a:pPr>
            <a:r>
              <a:rPr sz="1271" kern="0" dirty="0">
                <a:solidFill>
                  <a:srgbClr val="383838"/>
                </a:solidFill>
                <a:latin typeface="Georgia"/>
                <a:cs typeface="Georgia"/>
              </a:rPr>
              <a:t>Capacidade</a:t>
            </a:r>
            <a:r>
              <a:rPr sz="1271" kern="0" spc="50" dirty="0">
                <a:solidFill>
                  <a:srgbClr val="383838"/>
                </a:solidFill>
                <a:latin typeface="Georgia"/>
                <a:cs typeface="Georgia"/>
              </a:rPr>
              <a:t> </a:t>
            </a:r>
            <a:r>
              <a:rPr sz="1271" kern="0" dirty="0">
                <a:solidFill>
                  <a:srgbClr val="383838"/>
                </a:solidFill>
                <a:latin typeface="Georgia"/>
                <a:cs typeface="Georgia"/>
              </a:rPr>
              <a:t>de</a:t>
            </a:r>
            <a:r>
              <a:rPr sz="1271" kern="0" spc="54" dirty="0">
                <a:solidFill>
                  <a:srgbClr val="383838"/>
                </a:solidFill>
                <a:latin typeface="Georgia"/>
                <a:cs typeface="Georgia"/>
              </a:rPr>
              <a:t> </a:t>
            </a:r>
            <a:r>
              <a:rPr sz="1271" kern="0" spc="-9" dirty="0">
                <a:solidFill>
                  <a:srgbClr val="383838"/>
                </a:solidFill>
                <a:latin typeface="Georgia"/>
                <a:cs typeface="Georgia"/>
              </a:rPr>
              <a:t>Adaptação</a:t>
            </a:r>
            <a:endParaRPr sz="1271" kern="0">
              <a:solidFill>
                <a:sysClr val="windowText" lastClr="000000"/>
              </a:solidFill>
              <a:latin typeface="Georgia"/>
              <a:cs typeface="Georgia"/>
            </a:endParaRPr>
          </a:p>
          <a:p>
            <a:pPr marL="11527" marR="4611" defTabSz="829909">
              <a:lnSpc>
                <a:spcPct val="136400"/>
              </a:lnSpc>
              <a:spcBef>
                <a:spcPts val="535"/>
              </a:spcBef>
            </a:pPr>
            <a:r>
              <a:rPr sz="998" kern="0" spc="59" dirty="0">
                <a:solidFill>
                  <a:srgbClr val="383838"/>
                </a:solidFill>
                <a:latin typeface="Tahoma"/>
                <a:cs typeface="Tahoma"/>
              </a:rPr>
              <a:t>A</a:t>
            </a:r>
            <a:r>
              <a:rPr sz="998" kern="0" spc="-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spc="-36" dirty="0">
                <a:solidFill>
                  <a:srgbClr val="383838"/>
                </a:solidFill>
                <a:latin typeface="Tahoma"/>
                <a:cs typeface="Tahoma"/>
              </a:rPr>
              <a:t>"</a:t>
            </a:r>
            <a:r>
              <a:rPr sz="998" i="1" kern="0" spc="-36" dirty="0">
                <a:solidFill>
                  <a:srgbClr val="383838"/>
                </a:solidFill>
                <a:latin typeface="Trebuchet MS"/>
                <a:cs typeface="Trebuchet MS"/>
              </a:rPr>
              <a:t>arte</a:t>
            </a:r>
            <a:r>
              <a:rPr sz="998" i="1" kern="0" spc="27" dirty="0">
                <a:solidFill>
                  <a:srgbClr val="383838"/>
                </a:solidFill>
                <a:latin typeface="Trebuchet MS"/>
                <a:cs typeface="Trebuchet MS"/>
              </a:rPr>
              <a:t> </a:t>
            </a:r>
            <a:r>
              <a:rPr sz="998" i="1" kern="0" spc="54" dirty="0">
                <a:solidFill>
                  <a:srgbClr val="383838"/>
                </a:solidFill>
                <a:latin typeface="Trebuchet MS"/>
                <a:cs typeface="Trebuchet MS"/>
              </a:rPr>
              <a:t>do</a:t>
            </a:r>
            <a:r>
              <a:rPr sz="998" i="1" kern="0" spc="27" dirty="0">
                <a:solidFill>
                  <a:srgbClr val="383838"/>
                </a:solidFill>
                <a:latin typeface="Trebuchet MS"/>
                <a:cs typeface="Trebuchet MS"/>
              </a:rPr>
              <a:t> </a:t>
            </a:r>
            <a:r>
              <a:rPr sz="998" i="1" kern="0" dirty="0">
                <a:solidFill>
                  <a:srgbClr val="383838"/>
                </a:solidFill>
                <a:latin typeface="Trebuchet MS"/>
                <a:cs typeface="Trebuchet MS"/>
              </a:rPr>
              <a:t>desenrasca</a:t>
            </a:r>
            <a:r>
              <a:rPr sz="998" kern="0" dirty="0">
                <a:solidFill>
                  <a:srgbClr val="383838"/>
                </a:solidFill>
                <a:latin typeface="Tahoma"/>
                <a:cs typeface="Tahoma"/>
              </a:rPr>
              <a:t>"</a:t>
            </a:r>
            <a:r>
              <a:rPr sz="998" kern="0" spc="-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spc="45" dirty="0">
                <a:solidFill>
                  <a:srgbClr val="383838"/>
                </a:solidFill>
                <a:latin typeface="Tahoma"/>
                <a:cs typeface="Tahoma"/>
              </a:rPr>
              <a:t>pode</a:t>
            </a:r>
            <a:r>
              <a:rPr sz="998" kern="0" spc="-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spc="-23" dirty="0">
                <a:solidFill>
                  <a:srgbClr val="383838"/>
                </a:solidFill>
                <a:latin typeface="Tahoma"/>
                <a:cs typeface="Tahoma"/>
              </a:rPr>
              <a:t>ser </a:t>
            </a:r>
            <a:r>
              <a:rPr sz="998" kern="0" dirty="0">
                <a:solidFill>
                  <a:srgbClr val="383838"/>
                </a:solidFill>
                <a:latin typeface="Tahoma"/>
                <a:cs typeface="Tahoma"/>
              </a:rPr>
              <a:t>um</a:t>
            </a:r>
            <a:r>
              <a:rPr sz="998" kern="0" spc="50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dirty="0">
                <a:solidFill>
                  <a:srgbClr val="383838"/>
                </a:solidFill>
                <a:latin typeface="Tahoma"/>
                <a:cs typeface="Tahoma"/>
              </a:rPr>
              <a:t>ativo</a:t>
            </a:r>
            <a:r>
              <a:rPr sz="998" kern="0" spc="5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dirty="0">
                <a:solidFill>
                  <a:srgbClr val="383838"/>
                </a:solidFill>
                <a:latin typeface="Tahoma"/>
                <a:cs typeface="Tahoma"/>
              </a:rPr>
              <a:t>muito</a:t>
            </a:r>
            <a:r>
              <a:rPr sz="998" kern="0" spc="5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dirty="0">
                <a:solidFill>
                  <a:srgbClr val="383838"/>
                </a:solidFill>
                <a:latin typeface="Tahoma"/>
                <a:cs typeface="Tahoma"/>
              </a:rPr>
              <a:t>valioso</a:t>
            </a:r>
            <a:r>
              <a:rPr sz="998" kern="0" spc="5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spc="-23" dirty="0">
                <a:solidFill>
                  <a:srgbClr val="383838"/>
                </a:solidFill>
                <a:latin typeface="Tahoma"/>
                <a:cs typeface="Tahoma"/>
              </a:rPr>
              <a:t>num </a:t>
            </a:r>
            <a:r>
              <a:rPr sz="998" kern="0" spc="9" dirty="0">
                <a:solidFill>
                  <a:srgbClr val="383838"/>
                </a:solidFill>
                <a:latin typeface="Tahoma"/>
                <a:cs typeface="Tahoma"/>
              </a:rPr>
              <a:t>contexto</a:t>
            </a:r>
            <a:r>
              <a:rPr sz="998" kern="0" spc="41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spc="45" dirty="0">
                <a:solidFill>
                  <a:srgbClr val="383838"/>
                </a:solidFill>
                <a:latin typeface="Tahoma"/>
                <a:cs typeface="Tahoma"/>
              </a:rPr>
              <a:t>de </a:t>
            </a:r>
            <a:r>
              <a:rPr sz="998" kern="0" spc="9" dirty="0">
                <a:solidFill>
                  <a:srgbClr val="383838"/>
                </a:solidFill>
                <a:latin typeface="Tahoma"/>
                <a:cs typeface="Tahoma"/>
              </a:rPr>
              <a:t>rápida</a:t>
            </a:r>
            <a:r>
              <a:rPr sz="998" kern="0" spc="4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spc="-9" dirty="0">
                <a:solidFill>
                  <a:srgbClr val="383838"/>
                </a:solidFill>
                <a:latin typeface="Tahoma"/>
                <a:cs typeface="Tahoma"/>
              </a:rPr>
              <a:t>mudança, </a:t>
            </a:r>
            <a:r>
              <a:rPr sz="998" kern="0" spc="18" dirty="0">
                <a:solidFill>
                  <a:srgbClr val="383838"/>
                </a:solidFill>
                <a:latin typeface="Tahoma"/>
                <a:cs typeface="Tahoma"/>
              </a:rPr>
              <a:t>especialmente</a:t>
            </a:r>
            <a:r>
              <a:rPr sz="998" kern="0" spc="2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spc="18" dirty="0">
                <a:solidFill>
                  <a:srgbClr val="383838"/>
                </a:solidFill>
                <a:latin typeface="Tahoma"/>
                <a:cs typeface="Tahoma"/>
              </a:rPr>
              <a:t>se</a:t>
            </a:r>
            <a:r>
              <a:rPr sz="998" kern="0" spc="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spc="18" dirty="0">
                <a:solidFill>
                  <a:srgbClr val="383838"/>
                </a:solidFill>
                <a:latin typeface="Tahoma"/>
                <a:cs typeface="Tahoma"/>
              </a:rPr>
              <a:t>a</a:t>
            </a:r>
            <a:r>
              <a:rPr sz="998" kern="0" spc="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spc="18" dirty="0">
                <a:solidFill>
                  <a:srgbClr val="383838"/>
                </a:solidFill>
                <a:latin typeface="Tahoma"/>
                <a:cs typeface="Tahoma"/>
              </a:rPr>
              <a:t>mudança</a:t>
            </a:r>
            <a:r>
              <a:rPr sz="998" kern="0" spc="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spc="-23" dirty="0">
                <a:solidFill>
                  <a:srgbClr val="383838"/>
                </a:solidFill>
                <a:latin typeface="Tahoma"/>
                <a:cs typeface="Tahoma"/>
              </a:rPr>
              <a:t>for </a:t>
            </a:r>
            <a:r>
              <a:rPr sz="998" kern="0" spc="9" dirty="0">
                <a:solidFill>
                  <a:srgbClr val="383838"/>
                </a:solidFill>
                <a:latin typeface="Tahoma"/>
                <a:cs typeface="Tahoma"/>
              </a:rPr>
              <a:t>no</a:t>
            </a:r>
            <a:r>
              <a:rPr sz="998" kern="0" spc="36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spc="9" dirty="0">
                <a:solidFill>
                  <a:srgbClr val="383838"/>
                </a:solidFill>
                <a:latin typeface="Tahoma"/>
                <a:cs typeface="Tahoma"/>
              </a:rPr>
              <a:t>sentido</a:t>
            </a:r>
            <a:r>
              <a:rPr sz="998" kern="0" spc="36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spc="45" dirty="0">
                <a:solidFill>
                  <a:srgbClr val="383838"/>
                </a:solidFill>
                <a:latin typeface="Tahoma"/>
                <a:cs typeface="Tahoma"/>
              </a:rPr>
              <a:t>de</a:t>
            </a:r>
            <a:r>
              <a:rPr sz="998" kern="0" spc="41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spc="9" dirty="0">
                <a:solidFill>
                  <a:srgbClr val="383838"/>
                </a:solidFill>
                <a:latin typeface="Tahoma"/>
                <a:cs typeface="Tahoma"/>
              </a:rPr>
              <a:t>simplificar</a:t>
            </a:r>
            <a:r>
              <a:rPr sz="998" kern="0" spc="41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spc="-54" dirty="0">
                <a:solidFill>
                  <a:srgbClr val="383838"/>
                </a:solidFill>
                <a:latin typeface="Tahoma"/>
                <a:cs typeface="Tahoma"/>
              </a:rPr>
              <a:t>e </a:t>
            </a:r>
            <a:r>
              <a:rPr sz="998" kern="0" dirty="0">
                <a:solidFill>
                  <a:srgbClr val="383838"/>
                </a:solidFill>
                <a:latin typeface="Tahoma"/>
                <a:cs typeface="Tahoma"/>
              </a:rPr>
              <a:t>flexibilizar</a:t>
            </a:r>
            <a:r>
              <a:rPr sz="998" kern="0" spc="18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dirty="0">
                <a:solidFill>
                  <a:srgbClr val="383838"/>
                </a:solidFill>
                <a:latin typeface="Tahoma"/>
                <a:cs typeface="Tahoma"/>
              </a:rPr>
              <a:t>o</a:t>
            </a:r>
            <a:r>
              <a:rPr sz="998" kern="0" spc="1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spc="-9" dirty="0">
                <a:solidFill>
                  <a:srgbClr val="383838"/>
                </a:solidFill>
                <a:latin typeface="Tahoma"/>
                <a:cs typeface="Tahoma"/>
              </a:rPr>
              <a:t>ambiente empresarial.</a:t>
            </a:r>
            <a:endParaRPr sz="998" kern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801480" y="2324696"/>
            <a:ext cx="2233749" cy="1947903"/>
          </a:xfrm>
          <a:custGeom>
            <a:avLst/>
            <a:gdLst/>
            <a:ahLst/>
            <a:cxnLst/>
            <a:rect l="l" t="t" r="r" b="b"/>
            <a:pathLst>
              <a:path w="2461259" h="2146300">
                <a:moveTo>
                  <a:pt x="2440078" y="0"/>
                </a:moveTo>
                <a:lnTo>
                  <a:pt x="20835" y="0"/>
                </a:lnTo>
                <a:lnTo>
                  <a:pt x="12725" y="1639"/>
                </a:lnTo>
                <a:lnTo>
                  <a:pt x="6102" y="6109"/>
                </a:lnTo>
                <a:lnTo>
                  <a:pt x="1637" y="12740"/>
                </a:lnTo>
                <a:lnTo>
                  <a:pt x="0" y="20861"/>
                </a:lnTo>
                <a:lnTo>
                  <a:pt x="0" y="2125226"/>
                </a:lnTo>
                <a:lnTo>
                  <a:pt x="1637" y="2133347"/>
                </a:lnTo>
                <a:lnTo>
                  <a:pt x="6102" y="2139977"/>
                </a:lnTo>
                <a:lnTo>
                  <a:pt x="12725" y="2144448"/>
                </a:lnTo>
                <a:lnTo>
                  <a:pt x="20835" y="2146087"/>
                </a:lnTo>
                <a:lnTo>
                  <a:pt x="2440078" y="2146087"/>
                </a:lnTo>
                <a:lnTo>
                  <a:pt x="2448188" y="2144448"/>
                </a:lnTo>
                <a:lnTo>
                  <a:pt x="2454811" y="2139977"/>
                </a:lnTo>
                <a:lnTo>
                  <a:pt x="2459277" y="2133347"/>
                </a:lnTo>
                <a:lnTo>
                  <a:pt x="2460914" y="2125226"/>
                </a:lnTo>
                <a:lnTo>
                  <a:pt x="2460914" y="20861"/>
                </a:lnTo>
                <a:lnTo>
                  <a:pt x="2459277" y="12740"/>
                </a:lnTo>
                <a:lnTo>
                  <a:pt x="2454811" y="6109"/>
                </a:lnTo>
                <a:lnTo>
                  <a:pt x="2448188" y="1639"/>
                </a:lnTo>
                <a:lnTo>
                  <a:pt x="2440078" y="0"/>
                </a:lnTo>
                <a:close/>
              </a:path>
            </a:pathLst>
          </a:custGeom>
          <a:solidFill>
            <a:srgbClr val="F2EEEE"/>
          </a:solidFill>
        </p:spPr>
        <p:txBody>
          <a:bodyPr wrap="square" lIns="0" tIns="0" rIns="0" bIns="0" rtlCol="0"/>
          <a:lstStyle/>
          <a:p>
            <a:pPr defTabSz="829909"/>
            <a:endParaRPr sz="1634" kern="0">
              <a:solidFill>
                <a:sysClr val="windowText" lastClr="000000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15919" y="2440567"/>
            <a:ext cx="1977294" cy="1289617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defTabSz="829909">
              <a:spcBef>
                <a:spcPts val="91"/>
              </a:spcBef>
            </a:pPr>
            <a:r>
              <a:rPr sz="1271" kern="0" dirty="0">
                <a:solidFill>
                  <a:srgbClr val="383838"/>
                </a:solidFill>
                <a:latin typeface="Georgia"/>
                <a:cs typeface="Georgia"/>
              </a:rPr>
              <a:t>Localização</a:t>
            </a:r>
            <a:r>
              <a:rPr sz="1271" kern="0" spc="150" dirty="0">
                <a:solidFill>
                  <a:srgbClr val="383838"/>
                </a:solidFill>
                <a:latin typeface="Georgia"/>
                <a:cs typeface="Georgia"/>
              </a:rPr>
              <a:t> </a:t>
            </a:r>
            <a:r>
              <a:rPr sz="1271" kern="0" spc="-9" dirty="0">
                <a:solidFill>
                  <a:srgbClr val="383838"/>
                </a:solidFill>
                <a:latin typeface="Georgia"/>
                <a:cs typeface="Georgia"/>
              </a:rPr>
              <a:t>Geográfica</a:t>
            </a:r>
            <a:endParaRPr sz="1271" kern="0">
              <a:solidFill>
                <a:sysClr val="windowText" lastClr="000000"/>
              </a:solidFill>
              <a:latin typeface="Georgia"/>
              <a:cs typeface="Georgia"/>
            </a:endParaRPr>
          </a:p>
          <a:p>
            <a:pPr marL="11527" marR="4611" defTabSz="829909">
              <a:lnSpc>
                <a:spcPct val="136400"/>
              </a:lnSpc>
              <a:spcBef>
                <a:spcPts val="535"/>
              </a:spcBef>
            </a:pPr>
            <a:r>
              <a:rPr sz="998" kern="0" spc="59" dirty="0">
                <a:solidFill>
                  <a:srgbClr val="383838"/>
                </a:solidFill>
                <a:latin typeface="Tahoma"/>
                <a:cs typeface="Tahoma"/>
              </a:rPr>
              <a:t>A</a:t>
            </a:r>
            <a:r>
              <a:rPr sz="998" kern="0" spc="5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spc="9" dirty="0">
                <a:solidFill>
                  <a:srgbClr val="383838"/>
                </a:solidFill>
                <a:latin typeface="Tahoma"/>
                <a:cs typeface="Tahoma"/>
              </a:rPr>
              <a:t>nossa</a:t>
            </a:r>
            <a:r>
              <a:rPr sz="998" kern="0" spc="50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spc="9" dirty="0">
                <a:solidFill>
                  <a:srgbClr val="383838"/>
                </a:solidFill>
                <a:latin typeface="Tahoma"/>
                <a:cs typeface="Tahoma"/>
              </a:rPr>
              <a:t>localização</a:t>
            </a:r>
            <a:r>
              <a:rPr sz="998" kern="0" spc="50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spc="9" dirty="0">
                <a:solidFill>
                  <a:srgbClr val="383838"/>
                </a:solidFill>
                <a:latin typeface="Tahoma"/>
                <a:cs typeface="Tahoma"/>
              </a:rPr>
              <a:t>permite</a:t>
            </a:r>
            <a:r>
              <a:rPr sz="998" kern="0" spc="50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spc="-45" dirty="0">
                <a:solidFill>
                  <a:srgbClr val="383838"/>
                </a:solidFill>
                <a:latin typeface="Tahoma"/>
                <a:cs typeface="Tahoma"/>
              </a:rPr>
              <a:t>o </a:t>
            </a:r>
            <a:r>
              <a:rPr sz="998" kern="0" spc="18" dirty="0">
                <a:solidFill>
                  <a:srgbClr val="383838"/>
                </a:solidFill>
                <a:latin typeface="Tahoma"/>
                <a:cs typeface="Tahoma"/>
              </a:rPr>
              <a:t>desenvolvimento</a:t>
            </a:r>
            <a:r>
              <a:rPr sz="998" kern="0" spc="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spc="45" dirty="0">
                <a:solidFill>
                  <a:srgbClr val="383838"/>
                </a:solidFill>
                <a:latin typeface="Tahoma"/>
                <a:cs typeface="Tahoma"/>
              </a:rPr>
              <a:t>de</a:t>
            </a:r>
            <a:r>
              <a:rPr sz="998" kern="0" spc="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spc="-23" dirty="0">
                <a:solidFill>
                  <a:srgbClr val="383838"/>
                </a:solidFill>
                <a:latin typeface="Tahoma"/>
                <a:cs typeface="Tahoma"/>
              </a:rPr>
              <a:t>uma </a:t>
            </a:r>
            <a:r>
              <a:rPr sz="998" kern="0" spc="9" dirty="0">
                <a:solidFill>
                  <a:srgbClr val="383838"/>
                </a:solidFill>
                <a:latin typeface="Tahoma"/>
                <a:cs typeface="Tahoma"/>
              </a:rPr>
              <a:t>atratividade</a:t>
            </a:r>
            <a:r>
              <a:rPr sz="998" kern="0" spc="5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spc="9" dirty="0">
                <a:solidFill>
                  <a:srgbClr val="383838"/>
                </a:solidFill>
                <a:latin typeface="Tahoma"/>
                <a:cs typeface="Tahoma"/>
              </a:rPr>
              <a:t>especial,</a:t>
            </a:r>
            <a:r>
              <a:rPr sz="998" kern="0" spc="5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spc="-23" dirty="0">
                <a:solidFill>
                  <a:srgbClr val="383838"/>
                </a:solidFill>
                <a:latin typeface="Tahoma"/>
                <a:cs typeface="Tahoma"/>
              </a:rPr>
              <a:t>num </a:t>
            </a:r>
            <a:r>
              <a:rPr sz="998" kern="0" spc="9" dirty="0">
                <a:solidFill>
                  <a:srgbClr val="383838"/>
                </a:solidFill>
                <a:latin typeface="Tahoma"/>
                <a:cs typeface="Tahoma"/>
              </a:rPr>
              <a:t>contexto</a:t>
            </a:r>
            <a:r>
              <a:rPr sz="998" kern="0" spc="5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spc="45" dirty="0">
                <a:solidFill>
                  <a:srgbClr val="383838"/>
                </a:solidFill>
                <a:latin typeface="Tahoma"/>
                <a:cs typeface="Tahoma"/>
              </a:rPr>
              <a:t>de</a:t>
            </a:r>
            <a:r>
              <a:rPr sz="998" kern="0" spc="6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spc="9" dirty="0">
                <a:solidFill>
                  <a:srgbClr val="383838"/>
                </a:solidFill>
                <a:latin typeface="Tahoma"/>
                <a:cs typeface="Tahoma"/>
              </a:rPr>
              <a:t>maior</a:t>
            </a:r>
            <a:r>
              <a:rPr sz="998" kern="0" spc="7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spc="9" dirty="0">
                <a:solidFill>
                  <a:srgbClr val="383838"/>
                </a:solidFill>
                <a:latin typeface="Tahoma"/>
                <a:cs typeface="Tahoma"/>
              </a:rPr>
              <a:t>instabilidade</a:t>
            </a:r>
            <a:r>
              <a:rPr sz="998" kern="0" spc="6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spc="-45" dirty="0">
                <a:solidFill>
                  <a:srgbClr val="383838"/>
                </a:solidFill>
                <a:latin typeface="Tahoma"/>
                <a:cs typeface="Tahoma"/>
              </a:rPr>
              <a:t>e </a:t>
            </a:r>
            <a:r>
              <a:rPr sz="998" kern="0" dirty="0">
                <a:solidFill>
                  <a:srgbClr val="383838"/>
                </a:solidFill>
                <a:latin typeface="Tahoma"/>
                <a:cs typeface="Tahoma"/>
              </a:rPr>
              <a:t>insegurança</a:t>
            </a:r>
            <a:r>
              <a:rPr sz="998" kern="0" spc="41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dirty="0">
                <a:solidFill>
                  <a:srgbClr val="383838"/>
                </a:solidFill>
                <a:latin typeface="Tahoma"/>
                <a:cs typeface="Tahoma"/>
              </a:rPr>
              <a:t>a</a:t>
            </a:r>
            <a:r>
              <a:rPr sz="998" kern="0" spc="4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spc="-9" dirty="0">
                <a:solidFill>
                  <a:srgbClr val="383838"/>
                </a:solidFill>
                <a:latin typeface="Tahoma"/>
                <a:cs typeface="Tahoma"/>
              </a:rPr>
              <a:t>Leste.</a:t>
            </a:r>
            <a:endParaRPr sz="998" kern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442081" y="4398519"/>
            <a:ext cx="4593131" cy="1140503"/>
          </a:xfrm>
          <a:custGeom>
            <a:avLst/>
            <a:gdLst/>
            <a:ahLst/>
            <a:cxnLst/>
            <a:rect l="l" t="t" r="r" b="b"/>
            <a:pathLst>
              <a:path w="5060950" h="1256664">
                <a:moveTo>
                  <a:pt x="5039713" y="0"/>
                </a:moveTo>
                <a:lnTo>
                  <a:pt x="20830" y="0"/>
                </a:lnTo>
                <a:lnTo>
                  <a:pt x="12722" y="1638"/>
                </a:lnTo>
                <a:lnTo>
                  <a:pt x="6100" y="6108"/>
                </a:lnTo>
                <a:lnTo>
                  <a:pt x="1636" y="12737"/>
                </a:lnTo>
                <a:lnTo>
                  <a:pt x="0" y="20854"/>
                </a:lnTo>
                <a:lnTo>
                  <a:pt x="0" y="1235655"/>
                </a:lnTo>
                <a:lnTo>
                  <a:pt x="1636" y="1243772"/>
                </a:lnTo>
                <a:lnTo>
                  <a:pt x="6100" y="1250401"/>
                </a:lnTo>
                <a:lnTo>
                  <a:pt x="12722" y="1254871"/>
                </a:lnTo>
                <a:lnTo>
                  <a:pt x="20830" y="1256510"/>
                </a:lnTo>
                <a:lnTo>
                  <a:pt x="5039713" y="1256510"/>
                </a:lnTo>
                <a:lnTo>
                  <a:pt x="5047821" y="1254871"/>
                </a:lnTo>
                <a:lnTo>
                  <a:pt x="5054443" y="1250401"/>
                </a:lnTo>
                <a:lnTo>
                  <a:pt x="5058907" y="1243772"/>
                </a:lnTo>
                <a:lnTo>
                  <a:pt x="5060544" y="1235655"/>
                </a:lnTo>
                <a:lnTo>
                  <a:pt x="5060544" y="20854"/>
                </a:lnTo>
                <a:lnTo>
                  <a:pt x="5058907" y="12737"/>
                </a:lnTo>
                <a:lnTo>
                  <a:pt x="5054443" y="6108"/>
                </a:lnTo>
                <a:lnTo>
                  <a:pt x="5047821" y="1638"/>
                </a:lnTo>
                <a:lnTo>
                  <a:pt x="5039713" y="0"/>
                </a:lnTo>
                <a:close/>
              </a:path>
            </a:pathLst>
          </a:custGeom>
          <a:solidFill>
            <a:srgbClr val="F2EEEE"/>
          </a:solidFill>
        </p:spPr>
        <p:txBody>
          <a:bodyPr wrap="square" lIns="0" tIns="0" rIns="0" bIns="0" rtlCol="0"/>
          <a:lstStyle/>
          <a:p>
            <a:pPr defTabSz="829909"/>
            <a:endParaRPr sz="1634" kern="0">
              <a:solidFill>
                <a:sysClr val="windowText" lastClr="000000"/>
              </a:solidFill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56519" y="4515256"/>
            <a:ext cx="4306709" cy="876171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defTabSz="829909">
              <a:spcBef>
                <a:spcPts val="91"/>
              </a:spcBef>
            </a:pPr>
            <a:r>
              <a:rPr sz="1271" kern="0" dirty="0">
                <a:solidFill>
                  <a:srgbClr val="383838"/>
                </a:solidFill>
                <a:latin typeface="Georgia"/>
                <a:cs typeface="Georgia"/>
              </a:rPr>
              <a:t>Infraestruturas</a:t>
            </a:r>
            <a:r>
              <a:rPr sz="1271" kern="0" spc="32" dirty="0">
                <a:solidFill>
                  <a:srgbClr val="383838"/>
                </a:solidFill>
                <a:latin typeface="Georgia"/>
                <a:cs typeface="Georgia"/>
              </a:rPr>
              <a:t> </a:t>
            </a:r>
            <a:r>
              <a:rPr sz="1271" kern="0" dirty="0">
                <a:solidFill>
                  <a:srgbClr val="383838"/>
                </a:solidFill>
                <a:latin typeface="Georgia"/>
                <a:cs typeface="Georgia"/>
              </a:rPr>
              <a:t>de</a:t>
            </a:r>
            <a:r>
              <a:rPr sz="1271" kern="0" spc="45" dirty="0">
                <a:solidFill>
                  <a:srgbClr val="383838"/>
                </a:solidFill>
                <a:latin typeface="Georgia"/>
                <a:cs typeface="Georgia"/>
              </a:rPr>
              <a:t> </a:t>
            </a:r>
            <a:r>
              <a:rPr sz="1271" kern="0" spc="-9" dirty="0">
                <a:solidFill>
                  <a:srgbClr val="383838"/>
                </a:solidFill>
                <a:latin typeface="Georgia"/>
                <a:cs typeface="Georgia"/>
              </a:rPr>
              <a:t>Qualidade</a:t>
            </a:r>
            <a:endParaRPr sz="1271" kern="0">
              <a:solidFill>
                <a:sysClr val="windowText" lastClr="000000"/>
              </a:solidFill>
              <a:latin typeface="Georgia"/>
              <a:cs typeface="Georgia"/>
            </a:endParaRPr>
          </a:p>
          <a:p>
            <a:pPr marL="11527" marR="4611" defTabSz="829909">
              <a:lnSpc>
                <a:spcPct val="137300"/>
              </a:lnSpc>
              <a:spcBef>
                <a:spcPts val="522"/>
              </a:spcBef>
            </a:pPr>
            <a:r>
              <a:rPr sz="998" kern="0" spc="54" dirty="0">
                <a:solidFill>
                  <a:srgbClr val="383838"/>
                </a:solidFill>
                <a:latin typeface="Tahoma"/>
                <a:cs typeface="Tahoma"/>
              </a:rPr>
              <a:t>As</a:t>
            </a:r>
            <a:r>
              <a:rPr sz="998" kern="0" spc="-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spc="9" dirty="0">
                <a:solidFill>
                  <a:srgbClr val="383838"/>
                </a:solidFill>
                <a:latin typeface="Tahoma"/>
                <a:cs typeface="Tahoma"/>
              </a:rPr>
              <a:t>infraestruturas</a:t>
            </a:r>
            <a:r>
              <a:rPr sz="998" kern="0" spc="-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spc="9" dirty="0">
                <a:solidFill>
                  <a:srgbClr val="383838"/>
                </a:solidFill>
                <a:latin typeface="Tahoma"/>
                <a:cs typeface="Tahoma"/>
              </a:rPr>
              <a:t>em</a:t>
            </a:r>
            <a:r>
              <a:rPr sz="998" kern="0" spc="-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spc="9" dirty="0">
                <a:solidFill>
                  <a:srgbClr val="383838"/>
                </a:solidFill>
                <a:latin typeface="Tahoma"/>
                <a:cs typeface="Tahoma"/>
              </a:rPr>
              <a:t>Portugal</a:t>
            </a:r>
            <a:r>
              <a:rPr sz="998" kern="0" spc="-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spc="9" dirty="0">
                <a:solidFill>
                  <a:srgbClr val="383838"/>
                </a:solidFill>
                <a:latin typeface="Tahoma"/>
                <a:cs typeface="Tahoma"/>
              </a:rPr>
              <a:t>são</a:t>
            </a:r>
            <a:r>
              <a:rPr sz="998" kern="0" spc="-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spc="45" dirty="0">
                <a:solidFill>
                  <a:srgbClr val="383838"/>
                </a:solidFill>
                <a:latin typeface="Tahoma"/>
                <a:cs typeface="Tahoma"/>
              </a:rPr>
              <a:t>de</a:t>
            </a:r>
            <a:r>
              <a:rPr sz="998" kern="0" spc="-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spc="9" dirty="0">
                <a:solidFill>
                  <a:srgbClr val="383838"/>
                </a:solidFill>
                <a:latin typeface="Tahoma"/>
                <a:cs typeface="Tahoma"/>
              </a:rPr>
              <a:t>grande</a:t>
            </a:r>
            <a:r>
              <a:rPr sz="998" kern="0" spc="-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spc="9" dirty="0">
                <a:solidFill>
                  <a:srgbClr val="383838"/>
                </a:solidFill>
                <a:latin typeface="Tahoma"/>
                <a:cs typeface="Tahoma"/>
              </a:rPr>
              <a:t>qualidade</a:t>
            </a:r>
            <a:r>
              <a:rPr sz="998" kern="0" spc="-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spc="9" dirty="0">
                <a:solidFill>
                  <a:srgbClr val="383838"/>
                </a:solidFill>
                <a:latin typeface="Tahoma"/>
                <a:cs typeface="Tahoma"/>
              </a:rPr>
              <a:t>e</a:t>
            </a:r>
            <a:r>
              <a:rPr sz="998" kern="0" spc="-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spc="9" dirty="0">
                <a:solidFill>
                  <a:srgbClr val="383838"/>
                </a:solidFill>
                <a:latin typeface="Tahoma"/>
                <a:cs typeface="Tahoma"/>
              </a:rPr>
              <a:t>fiabilidade,</a:t>
            </a:r>
            <a:r>
              <a:rPr sz="998" kern="0" spc="-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spc="36" dirty="0">
                <a:solidFill>
                  <a:srgbClr val="383838"/>
                </a:solidFill>
                <a:latin typeface="Tahoma"/>
                <a:cs typeface="Tahoma"/>
              </a:rPr>
              <a:t>com </a:t>
            </a:r>
            <a:r>
              <a:rPr sz="998" kern="0" dirty="0">
                <a:solidFill>
                  <a:srgbClr val="383838"/>
                </a:solidFill>
                <a:latin typeface="Tahoma"/>
                <a:cs typeface="Tahoma"/>
              </a:rPr>
              <a:t>a</a:t>
            </a:r>
            <a:r>
              <a:rPr sz="998" kern="0" spc="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dirty="0">
                <a:solidFill>
                  <a:srgbClr val="383838"/>
                </a:solidFill>
                <a:latin typeface="Tahoma"/>
                <a:cs typeface="Tahoma"/>
              </a:rPr>
              <a:t>ferrovia</a:t>
            </a:r>
            <a:r>
              <a:rPr sz="998" kern="0" spc="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dirty="0">
                <a:solidFill>
                  <a:srgbClr val="383838"/>
                </a:solidFill>
                <a:latin typeface="Tahoma"/>
                <a:cs typeface="Tahoma"/>
              </a:rPr>
              <a:t>a</a:t>
            </a:r>
            <a:r>
              <a:rPr sz="998" kern="0" spc="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dirty="0">
                <a:solidFill>
                  <a:srgbClr val="383838"/>
                </a:solidFill>
                <a:latin typeface="Tahoma"/>
                <a:cs typeface="Tahoma"/>
              </a:rPr>
              <a:t>continuar</a:t>
            </a:r>
            <a:r>
              <a:rPr sz="998" kern="0" spc="36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spc="50" dirty="0">
                <a:solidFill>
                  <a:srgbClr val="383838"/>
                </a:solidFill>
                <a:latin typeface="Tahoma"/>
                <a:cs typeface="Tahoma"/>
              </a:rPr>
              <a:t>como</a:t>
            </a:r>
            <a:r>
              <a:rPr sz="998" kern="0" spc="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dirty="0">
                <a:solidFill>
                  <a:srgbClr val="383838"/>
                </a:solidFill>
                <a:latin typeface="Tahoma"/>
                <a:cs typeface="Tahoma"/>
              </a:rPr>
              <a:t>ponto</a:t>
            </a:r>
            <a:r>
              <a:rPr sz="998" kern="0" spc="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dirty="0">
                <a:solidFill>
                  <a:srgbClr val="383838"/>
                </a:solidFill>
                <a:latin typeface="Tahoma"/>
                <a:cs typeface="Tahoma"/>
              </a:rPr>
              <a:t>fraco,</a:t>
            </a:r>
            <a:r>
              <a:rPr sz="998" kern="0" spc="32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dirty="0">
                <a:solidFill>
                  <a:srgbClr val="383838"/>
                </a:solidFill>
                <a:latin typeface="Tahoma"/>
                <a:cs typeface="Tahoma"/>
              </a:rPr>
              <a:t>mas</a:t>
            </a:r>
            <a:r>
              <a:rPr sz="998" kern="0" spc="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spc="59" dirty="0">
                <a:solidFill>
                  <a:srgbClr val="383838"/>
                </a:solidFill>
                <a:latin typeface="Tahoma"/>
                <a:cs typeface="Tahoma"/>
              </a:rPr>
              <a:t>com</a:t>
            </a:r>
            <a:r>
              <a:rPr sz="998" kern="0" spc="2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dirty="0">
                <a:solidFill>
                  <a:srgbClr val="383838"/>
                </a:solidFill>
                <a:latin typeface="Tahoma"/>
                <a:cs typeface="Tahoma"/>
              </a:rPr>
              <a:t>aparentes</a:t>
            </a:r>
            <a:r>
              <a:rPr sz="998" kern="0" spc="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spc="-9" dirty="0">
                <a:solidFill>
                  <a:srgbClr val="383838"/>
                </a:solidFill>
                <a:latin typeface="Tahoma"/>
                <a:cs typeface="Tahoma"/>
              </a:rPr>
              <a:t>perspetivas </a:t>
            </a:r>
            <a:r>
              <a:rPr sz="998" kern="0" spc="45" dirty="0">
                <a:solidFill>
                  <a:srgbClr val="383838"/>
                </a:solidFill>
                <a:latin typeface="Tahoma"/>
                <a:cs typeface="Tahoma"/>
              </a:rPr>
              <a:t>de</a:t>
            </a:r>
            <a:r>
              <a:rPr sz="998" kern="0" spc="-5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998" kern="0" spc="-9" dirty="0">
                <a:solidFill>
                  <a:srgbClr val="383838"/>
                </a:solidFill>
                <a:latin typeface="Tahoma"/>
                <a:cs typeface="Tahoma"/>
              </a:rPr>
              <a:t>desenvolvimento.</a:t>
            </a:r>
            <a:endParaRPr sz="998" kern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322043" y="5628594"/>
            <a:ext cx="1123790" cy="203434"/>
          </a:xfrm>
          <a:custGeom>
            <a:avLst/>
            <a:gdLst/>
            <a:ahLst/>
            <a:cxnLst/>
            <a:rect l="l" t="t" r="r" b="b"/>
            <a:pathLst>
              <a:path w="1238250" h="224154">
                <a:moveTo>
                  <a:pt x="1237838" y="0"/>
                </a:moveTo>
                <a:lnTo>
                  <a:pt x="0" y="0"/>
                </a:lnTo>
                <a:lnTo>
                  <a:pt x="0" y="223612"/>
                </a:lnTo>
                <a:lnTo>
                  <a:pt x="1237838" y="223612"/>
                </a:lnTo>
                <a:lnTo>
                  <a:pt x="123783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829909"/>
            <a:endParaRPr sz="1634" ker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57139" y="2189950"/>
            <a:ext cx="2599701" cy="3163325"/>
          </a:xfrm>
          <a:custGeom>
            <a:avLst/>
            <a:gdLst/>
            <a:ahLst/>
            <a:cxnLst/>
            <a:rect l="l" t="t" r="r" b="b"/>
            <a:pathLst>
              <a:path w="2864485" h="3485515">
                <a:moveTo>
                  <a:pt x="2836106" y="0"/>
                </a:moveTo>
                <a:lnTo>
                  <a:pt x="27838" y="0"/>
                </a:lnTo>
                <a:lnTo>
                  <a:pt x="17002" y="2190"/>
                </a:lnTo>
                <a:lnTo>
                  <a:pt x="8153" y="8163"/>
                </a:lnTo>
                <a:lnTo>
                  <a:pt x="2187" y="17022"/>
                </a:lnTo>
                <a:lnTo>
                  <a:pt x="0" y="27871"/>
                </a:lnTo>
                <a:lnTo>
                  <a:pt x="0" y="3457575"/>
                </a:lnTo>
                <a:lnTo>
                  <a:pt x="2187" y="3468423"/>
                </a:lnTo>
                <a:lnTo>
                  <a:pt x="8153" y="3477282"/>
                </a:lnTo>
                <a:lnTo>
                  <a:pt x="17002" y="3483256"/>
                </a:lnTo>
                <a:lnTo>
                  <a:pt x="27838" y="3485446"/>
                </a:lnTo>
                <a:lnTo>
                  <a:pt x="2836106" y="3485446"/>
                </a:lnTo>
                <a:lnTo>
                  <a:pt x="2846942" y="3483256"/>
                </a:lnTo>
                <a:lnTo>
                  <a:pt x="2855791" y="3477282"/>
                </a:lnTo>
                <a:lnTo>
                  <a:pt x="2861757" y="3468423"/>
                </a:lnTo>
                <a:lnTo>
                  <a:pt x="2863945" y="3457575"/>
                </a:lnTo>
                <a:lnTo>
                  <a:pt x="2863945" y="27871"/>
                </a:lnTo>
                <a:lnTo>
                  <a:pt x="2861757" y="17022"/>
                </a:lnTo>
                <a:lnTo>
                  <a:pt x="2855791" y="8163"/>
                </a:lnTo>
                <a:lnTo>
                  <a:pt x="2846942" y="2190"/>
                </a:lnTo>
                <a:lnTo>
                  <a:pt x="2836106" y="0"/>
                </a:lnTo>
                <a:close/>
              </a:path>
            </a:pathLst>
          </a:custGeom>
          <a:solidFill>
            <a:srgbClr val="F2EEEE"/>
          </a:solidFill>
        </p:spPr>
        <p:txBody>
          <a:bodyPr wrap="square" lIns="0" tIns="0" rIns="0" bIns="0" rtlCol="0"/>
          <a:lstStyle/>
          <a:p>
            <a:pPr defTabSz="829909"/>
            <a:endParaRPr sz="1634" kern="0">
              <a:solidFill>
                <a:sysClr val="windowText" lastClr="000000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7513161" y="2185004"/>
            <a:ext cx="2599701" cy="3163325"/>
          </a:xfrm>
          <a:custGeom>
            <a:avLst/>
            <a:gdLst/>
            <a:ahLst/>
            <a:cxnLst/>
            <a:rect l="l" t="t" r="r" b="b"/>
            <a:pathLst>
              <a:path w="2864484" h="3485515">
                <a:moveTo>
                  <a:pt x="2836106" y="0"/>
                </a:moveTo>
                <a:lnTo>
                  <a:pt x="27839" y="0"/>
                </a:lnTo>
                <a:lnTo>
                  <a:pt x="17003" y="2190"/>
                </a:lnTo>
                <a:lnTo>
                  <a:pt x="8153" y="8163"/>
                </a:lnTo>
                <a:lnTo>
                  <a:pt x="2187" y="17022"/>
                </a:lnTo>
                <a:lnTo>
                  <a:pt x="0" y="27871"/>
                </a:lnTo>
                <a:lnTo>
                  <a:pt x="0" y="3457575"/>
                </a:lnTo>
                <a:lnTo>
                  <a:pt x="2187" y="3468424"/>
                </a:lnTo>
                <a:lnTo>
                  <a:pt x="8153" y="3477283"/>
                </a:lnTo>
                <a:lnTo>
                  <a:pt x="17003" y="3483256"/>
                </a:lnTo>
                <a:lnTo>
                  <a:pt x="27839" y="3485446"/>
                </a:lnTo>
                <a:lnTo>
                  <a:pt x="2836106" y="3485446"/>
                </a:lnTo>
                <a:lnTo>
                  <a:pt x="2846943" y="3483256"/>
                </a:lnTo>
                <a:lnTo>
                  <a:pt x="2855792" y="3477283"/>
                </a:lnTo>
                <a:lnTo>
                  <a:pt x="2861758" y="3468424"/>
                </a:lnTo>
                <a:lnTo>
                  <a:pt x="2863946" y="3457575"/>
                </a:lnTo>
                <a:lnTo>
                  <a:pt x="2863946" y="27871"/>
                </a:lnTo>
                <a:lnTo>
                  <a:pt x="2861758" y="17022"/>
                </a:lnTo>
                <a:lnTo>
                  <a:pt x="2855792" y="8163"/>
                </a:lnTo>
                <a:lnTo>
                  <a:pt x="2846943" y="2190"/>
                </a:lnTo>
                <a:lnTo>
                  <a:pt x="2836106" y="0"/>
                </a:lnTo>
                <a:close/>
              </a:path>
            </a:pathLst>
          </a:custGeom>
          <a:solidFill>
            <a:srgbClr val="F2EEEE"/>
          </a:solidFill>
        </p:spPr>
        <p:txBody>
          <a:bodyPr wrap="square" lIns="0" tIns="0" rIns="0" bIns="0" rtlCol="0"/>
          <a:lstStyle/>
          <a:p>
            <a:pPr defTabSz="829909"/>
            <a:endParaRPr sz="1634" kern="0">
              <a:solidFill>
                <a:sysClr val="windowText" lastClr="000000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4765513" y="2185004"/>
            <a:ext cx="2599701" cy="3163325"/>
          </a:xfrm>
          <a:custGeom>
            <a:avLst/>
            <a:gdLst/>
            <a:ahLst/>
            <a:cxnLst/>
            <a:rect l="l" t="t" r="r" b="b"/>
            <a:pathLst>
              <a:path w="2864484" h="3485515">
                <a:moveTo>
                  <a:pt x="2836106" y="0"/>
                </a:moveTo>
                <a:lnTo>
                  <a:pt x="27838" y="0"/>
                </a:lnTo>
                <a:lnTo>
                  <a:pt x="17002" y="2190"/>
                </a:lnTo>
                <a:lnTo>
                  <a:pt x="8153" y="8163"/>
                </a:lnTo>
                <a:lnTo>
                  <a:pt x="2187" y="17022"/>
                </a:lnTo>
                <a:lnTo>
                  <a:pt x="0" y="27871"/>
                </a:lnTo>
                <a:lnTo>
                  <a:pt x="0" y="3457575"/>
                </a:lnTo>
                <a:lnTo>
                  <a:pt x="2187" y="3468424"/>
                </a:lnTo>
                <a:lnTo>
                  <a:pt x="8153" y="3477283"/>
                </a:lnTo>
                <a:lnTo>
                  <a:pt x="17002" y="3483256"/>
                </a:lnTo>
                <a:lnTo>
                  <a:pt x="27838" y="3485446"/>
                </a:lnTo>
                <a:lnTo>
                  <a:pt x="2836106" y="3485446"/>
                </a:lnTo>
                <a:lnTo>
                  <a:pt x="2846942" y="3483256"/>
                </a:lnTo>
                <a:lnTo>
                  <a:pt x="2855791" y="3477283"/>
                </a:lnTo>
                <a:lnTo>
                  <a:pt x="2861757" y="3468424"/>
                </a:lnTo>
                <a:lnTo>
                  <a:pt x="2863945" y="3457575"/>
                </a:lnTo>
                <a:lnTo>
                  <a:pt x="2863945" y="27871"/>
                </a:lnTo>
                <a:lnTo>
                  <a:pt x="2861757" y="17022"/>
                </a:lnTo>
                <a:lnTo>
                  <a:pt x="2855791" y="8163"/>
                </a:lnTo>
                <a:lnTo>
                  <a:pt x="2846942" y="2190"/>
                </a:lnTo>
                <a:lnTo>
                  <a:pt x="2836106" y="0"/>
                </a:lnTo>
                <a:close/>
              </a:path>
            </a:pathLst>
          </a:custGeom>
          <a:solidFill>
            <a:srgbClr val="F2EEEE"/>
          </a:solidFill>
        </p:spPr>
        <p:txBody>
          <a:bodyPr wrap="square" lIns="0" tIns="0" rIns="0" bIns="0" rtlCol="0"/>
          <a:lstStyle/>
          <a:p>
            <a:pPr defTabSz="829909"/>
            <a:endParaRPr sz="1634" kern="0">
              <a:solidFill>
                <a:sysClr val="windowText" lastClr="000000"/>
              </a:solidFill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79848" y="1505806"/>
            <a:ext cx="4659406" cy="444706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>
              <a:spcBef>
                <a:spcPts val="91"/>
              </a:spcBef>
            </a:pPr>
            <a:r>
              <a:rPr sz="2814" dirty="0"/>
              <a:t>Ativos</a:t>
            </a:r>
            <a:r>
              <a:rPr sz="2814" spc="-73" dirty="0"/>
              <a:t> </a:t>
            </a:r>
            <a:r>
              <a:rPr sz="2814" spc="-9" dirty="0"/>
              <a:t>Estratégicos</a:t>
            </a:r>
            <a:r>
              <a:rPr sz="2814" spc="-73" dirty="0"/>
              <a:t> </a:t>
            </a:r>
            <a:r>
              <a:rPr sz="2814" spc="-9" dirty="0"/>
              <a:t>Nacionais</a:t>
            </a:r>
            <a:endParaRPr sz="2814"/>
          </a:p>
        </p:txBody>
      </p:sp>
      <p:sp>
        <p:nvSpPr>
          <p:cNvPr id="6" name="object 6"/>
          <p:cNvSpPr txBox="1"/>
          <p:nvPr/>
        </p:nvSpPr>
        <p:spPr>
          <a:xfrm>
            <a:off x="2179847" y="2307313"/>
            <a:ext cx="2268327" cy="2445959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defTabSz="829909">
              <a:spcBef>
                <a:spcPts val="91"/>
              </a:spcBef>
            </a:pPr>
            <a:r>
              <a:rPr sz="1361" kern="0" dirty="0">
                <a:solidFill>
                  <a:srgbClr val="020202"/>
                </a:solidFill>
                <a:latin typeface="Georgia"/>
                <a:cs typeface="Georgia"/>
              </a:rPr>
              <a:t>Sistema</a:t>
            </a:r>
            <a:r>
              <a:rPr sz="1361" kern="0" spc="27" dirty="0">
                <a:solidFill>
                  <a:srgbClr val="020202"/>
                </a:solidFill>
                <a:latin typeface="Georgia"/>
                <a:cs typeface="Georgia"/>
              </a:rPr>
              <a:t> </a:t>
            </a:r>
            <a:r>
              <a:rPr sz="1361" kern="0" dirty="0">
                <a:solidFill>
                  <a:srgbClr val="020202"/>
                </a:solidFill>
                <a:latin typeface="Georgia"/>
                <a:cs typeface="Georgia"/>
              </a:rPr>
              <a:t>de</a:t>
            </a:r>
            <a:r>
              <a:rPr sz="1361" kern="0" spc="36" dirty="0">
                <a:solidFill>
                  <a:srgbClr val="020202"/>
                </a:solidFill>
                <a:latin typeface="Georgia"/>
                <a:cs typeface="Georgia"/>
              </a:rPr>
              <a:t> </a:t>
            </a:r>
            <a:r>
              <a:rPr sz="1361" kern="0" spc="-18" dirty="0">
                <a:solidFill>
                  <a:srgbClr val="020202"/>
                </a:solidFill>
                <a:latin typeface="Georgia"/>
                <a:cs typeface="Georgia"/>
              </a:rPr>
              <a:t>Saúde</a:t>
            </a:r>
            <a:endParaRPr sz="1361" kern="0">
              <a:solidFill>
                <a:sysClr val="windowText" lastClr="000000"/>
              </a:solidFill>
              <a:latin typeface="Georgia"/>
              <a:cs typeface="Georgia"/>
            </a:endParaRPr>
          </a:p>
          <a:p>
            <a:pPr marL="11527" marR="38038" defTabSz="829909">
              <a:lnSpc>
                <a:spcPct val="133700"/>
              </a:lnSpc>
              <a:spcBef>
                <a:spcPts val="1030"/>
              </a:spcBef>
            </a:pPr>
            <a:r>
              <a:rPr sz="1089" kern="0" spc="77" dirty="0">
                <a:solidFill>
                  <a:srgbClr val="383838"/>
                </a:solidFill>
                <a:latin typeface="Tahoma"/>
                <a:cs typeface="Tahoma"/>
              </a:rPr>
              <a:t>O</a:t>
            </a:r>
            <a:r>
              <a:rPr sz="1089" kern="0" spc="-5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Sistema</a:t>
            </a:r>
            <a:r>
              <a:rPr sz="1089" kern="0" spc="-4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Português</a:t>
            </a:r>
            <a:r>
              <a:rPr sz="1089" kern="0" spc="-41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45" dirty="0">
                <a:solidFill>
                  <a:srgbClr val="383838"/>
                </a:solidFill>
                <a:latin typeface="Tahoma"/>
                <a:cs typeface="Tahoma"/>
              </a:rPr>
              <a:t>de</a:t>
            </a:r>
            <a:r>
              <a:rPr sz="1089" kern="0" spc="-41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Saúde</a:t>
            </a:r>
            <a:r>
              <a:rPr sz="1089" kern="0" spc="-4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-23" dirty="0">
                <a:solidFill>
                  <a:srgbClr val="383838"/>
                </a:solidFill>
                <a:latin typeface="Tahoma"/>
                <a:cs typeface="Tahoma"/>
              </a:rPr>
              <a:t>tem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uma</a:t>
            </a:r>
            <a:r>
              <a:rPr sz="1089" kern="0" spc="-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qualidade</a:t>
            </a:r>
            <a:r>
              <a:rPr sz="1089" kern="0" spc="-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das</a:t>
            </a:r>
            <a:r>
              <a:rPr sz="1089" kern="0" spc="-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mais</a:t>
            </a:r>
            <a:r>
              <a:rPr sz="1089" kern="0" spc="-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elevadas</a:t>
            </a:r>
            <a:r>
              <a:rPr sz="1089" kern="0" spc="-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-45" dirty="0">
                <a:solidFill>
                  <a:srgbClr val="383838"/>
                </a:solidFill>
                <a:latin typeface="Tahoma"/>
                <a:cs typeface="Tahoma"/>
              </a:rPr>
              <a:t>a </a:t>
            </a:r>
            <a:r>
              <a:rPr sz="1089" kern="0" spc="-9" dirty="0">
                <a:solidFill>
                  <a:srgbClr val="383838"/>
                </a:solidFill>
                <a:latin typeface="Tahoma"/>
                <a:cs typeface="Tahoma"/>
              </a:rPr>
              <a:t>nível</a:t>
            </a:r>
            <a:r>
              <a:rPr sz="1089" kern="0" spc="1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-23" dirty="0">
                <a:solidFill>
                  <a:srgbClr val="383838"/>
                </a:solidFill>
                <a:latin typeface="Tahoma"/>
                <a:cs typeface="Tahoma"/>
              </a:rPr>
              <a:t>mundial,</a:t>
            </a:r>
            <a:r>
              <a:rPr sz="1089" kern="0" spc="18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constituindo</a:t>
            </a:r>
            <a:r>
              <a:rPr sz="1089" kern="0" spc="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um</a:t>
            </a:r>
            <a:r>
              <a:rPr sz="1089" kern="0" spc="-2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-18" dirty="0">
                <a:solidFill>
                  <a:srgbClr val="383838"/>
                </a:solidFill>
                <a:latin typeface="Tahoma"/>
                <a:cs typeface="Tahoma"/>
              </a:rPr>
              <a:t>ativo </a:t>
            </a:r>
            <a:r>
              <a:rPr sz="1089" kern="0" spc="-9" dirty="0">
                <a:solidFill>
                  <a:srgbClr val="383838"/>
                </a:solidFill>
                <a:latin typeface="Tahoma"/>
                <a:cs typeface="Tahoma"/>
              </a:rPr>
              <a:t>na</a:t>
            </a:r>
            <a:r>
              <a:rPr sz="1089" kern="0" spc="-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definição</a:t>
            </a:r>
            <a:r>
              <a:rPr sz="1089" kern="0" spc="-2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45" dirty="0">
                <a:solidFill>
                  <a:srgbClr val="383838"/>
                </a:solidFill>
                <a:latin typeface="Tahoma"/>
                <a:cs typeface="Tahoma"/>
              </a:rPr>
              <a:t>de</a:t>
            </a:r>
            <a:r>
              <a:rPr sz="1089" kern="0" spc="-2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uma</a:t>
            </a:r>
            <a:r>
              <a:rPr sz="1089" kern="0" spc="-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estratégia</a:t>
            </a:r>
            <a:r>
              <a:rPr sz="1089" kern="0" spc="-2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23" dirty="0">
                <a:solidFill>
                  <a:srgbClr val="383838"/>
                </a:solidFill>
                <a:latin typeface="Tahoma"/>
                <a:cs typeface="Tahoma"/>
              </a:rPr>
              <a:t>de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atração</a:t>
            </a:r>
            <a:r>
              <a:rPr sz="1089" kern="0" spc="-18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45" dirty="0">
                <a:solidFill>
                  <a:srgbClr val="383838"/>
                </a:solidFill>
                <a:latin typeface="Tahoma"/>
                <a:cs typeface="Tahoma"/>
              </a:rPr>
              <a:t>de</a:t>
            </a:r>
            <a:r>
              <a:rPr sz="1089" kern="0" spc="-9" dirty="0">
                <a:solidFill>
                  <a:srgbClr val="383838"/>
                </a:solidFill>
                <a:latin typeface="Tahoma"/>
                <a:cs typeface="Tahoma"/>
              </a:rPr>
              <a:t> investimento.</a:t>
            </a:r>
            <a:endParaRPr sz="1089" kern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11527" marR="4611" defTabSz="829909">
              <a:lnSpc>
                <a:spcPct val="133900"/>
              </a:lnSpc>
              <a:spcBef>
                <a:spcPts val="799"/>
              </a:spcBef>
            </a:pPr>
            <a:r>
              <a:rPr sz="1089" kern="0" spc="59" dirty="0">
                <a:solidFill>
                  <a:srgbClr val="383838"/>
                </a:solidFill>
                <a:latin typeface="Tahoma"/>
                <a:cs typeface="Tahoma"/>
              </a:rPr>
              <a:t>A</a:t>
            </a:r>
            <a:r>
              <a:rPr sz="1089" kern="0" spc="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dramatização</a:t>
            </a:r>
            <a:r>
              <a:rPr sz="1089" kern="0" spc="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50" dirty="0">
                <a:solidFill>
                  <a:srgbClr val="383838"/>
                </a:solidFill>
                <a:latin typeface="Tahoma"/>
                <a:cs typeface="Tahoma"/>
              </a:rPr>
              <a:t>do</a:t>
            </a:r>
            <a:r>
              <a:rPr sz="1089" kern="0" spc="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debate</a:t>
            </a:r>
            <a:r>
              <a:rPr sz="1089" kern="0" spc="36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político</a:t>
            </a:r>
            <a:r>
              <a:rPr sz="1089" kern="0" spc="32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-45" dirty="0">
                <a:solidFill>
                  <a:srgbClr val="383838"/>
                </a:solidFill>
                <a:latin typeface="Tahoma"/>
                <a:cs typeface="Tahoma"/>
              </a:rPr>
              <a:t>e </a:t>
            </a:r>
            <a:r>
              <a:rPr sz="1089" kern="0" spc="9" dirty="0">
                <a:solidFill>
                  <a:srgbClr val="383838"/>
                </a:solidFill>
                <a:latin typeface="Tahoma"/>
                <a:cs typeface="Tahoma"/>
              </a:rPr>
              <a:t>mediático</a:t>
            </a:r>
            <a:r>
              <a:rPr sz="1089" kern="0" spc="-41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9" dirty="0">
                <a:solidFill>
                  <a:srgbClr val="383838"/>
                </a:solidFill>
                <a:latin typeface="Tahoma"/>
                <a:cs typeface="Tahoma"/>
              </a:rPr>
              <a:t>em</a:t>
            </a:r>
            <a:r>
              <a:rPr sz="1089" kern="0" spc="-5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9" dirty="0">
                <a:solidFill>
                  <a:srgbClr val="383838"/>
                </a:solidFill>
                <a:latin typeface="Tahoma"/>
                <a:cs typeface="Tahoma"/>
              </a:rPr>
              <a:t>torno</a:t>
            </a:r>
            <a:r>
              <a:rPr sz="1089" kern="0" spc="-41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50" dirty="0">
                <a:solidFill>
                  <a:srgbClr val="383838"/>
                </a:solidFill>
                <a:latin typeface="Tahoma"/>
                <a:cs typeface="Tahoma"/>
              </a:rPr>
              <a:t>do</a:t>
            </a:r>
            <a:r>
              <a:rPr sz="1089" kern="0" spc="-36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SNS</a:t>
            </a:r>
            <a:r>
              <a:rPr sz="1089" kern="0" spc="-41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9" dirty="0">
                <a:solidFill>
                  <a:srgbClr val="383838"/>
                </a:solidFill>
                <a:latin typeface="Tahoma"/>
                <a:cs typeface="Tahoma"/>
              </a:rPr>
              <a:t>e</a:t>
            </a:r>
            <a:r>
              <a:rPr sz="1089" kern="0" spc="-32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27" dirty="0">
                <a:solidFill>
                  <a:srgbClr val="383838"/>
                </a:solidFill>
                <a:latin typeface="Tahoma"/>
                <a:cs typeface="Tahoma"/>
              </a:rPr>
              <a:t>do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turismo</a:t>
            </a:r>
            <a:r>
              <a:rPr sz="1089" kern="0" spc="-4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45" dirty="0">
                <a:solidFill>
                  <a:srgbClr val="383838"/>
                </a:solidFill>
                <a:latin typeface="Tahoma"/>
                <a:cs typeface="Tahoma"/>
              </a:rPr>
              <a:t>de</a:t>
            </a:r>
            <a:r>
              <a:rPr sz="1089" kern="0" spc="-41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saúde</a:t>
            </a:r>
            <a:r>
              <a:rPr sz="1089" kern="0" spc="-36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é</a:t>
            </a:r>
            <a:r>
              <a:rPr sz="1089" kern="0" spc="-41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um</a:t>
            </a:r>
            <a:r>
              <a:rPr sz="1089" kern="0" spc="-5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mau</a:t>
            </a:r>
            <a:r>
              <a:rPr sz="1089" kern="0" spc="-4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-9" dirty="0">
                <a:solidFill>
                  <a:srgbClr val="383838"/>
                </a:solidFill>
                <a:latin typeface="Tahoma"/>
                <a:cs typeface="Tahoma"/>
              </a:rPr>
              <a:t>serviço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prestado</a:t>
            </a:r>
            <a:r>
              <a:rPr sz="1089" kern="0" spc="50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ao</a:t>
            </a:r>
            <a:r>
              <a:rPr sz="1089" kern="0" spc="50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-18" dirty="0">
                <a:solidFill>
                  <a:srgbClr val="383838"/>
                </a:solidFill>
                <a:latin typeface="Tahoma"/>
                <a:cs typeface="Tahoma"/>
              </a:rPr>
              <a:t>país.</a:t>
            </a:r>
            <a:endParaRPr sz="1089" kern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97609" y="2307312"/>
            <a:ext cx="2399724" cy="1220303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defTabSz="829909">
              <a:spcBef>
                <a:spcPts val="91"/>
              </a:spcBef>
            </a:pPr>
            <a:r>
              <a:rPr sz="1361" kern="0" dirty="0">
                <a:solidFill>
                  <a:srgbClr val="020202"/>
                </a:solidFill>
                <a:latin typeface="Georgia"/>
                <a:cs typeface="Georgia"/>
              </a:rPr>
              <a:t>Educação</a:t>
            </a:r>
            <a:r>
              <a:rPr sz="1361" kern="0" spc="9" dirty="0">
                <a:solidFill>
                  <a:srgbClr val="020202"/>
                </a:solidFill>
                <a:latin typeface="Georgia"/>
                <a:cs typeface="Georgia"/>
              </a:rPr>
              <a:t> </a:t>
            </a:r>
            <a:r>
              <a:rPr sz="1361" kern="0" dirty="0">
                <a:solidFill>
                  <a:srgbClr val="020202"/>
                </a:solidFill>
                <a:latin typeface="Georgia"/>
                <a:cs typeface="Georgia"/>
              </a:rPr>
              <a:t>e</a:t>
            </a:r>
            <a:r>
              <a:rPr sz="1361" kern="0" spc="14" dirty="0">
                <a:solidFill>
                  <a:srgbClr val="020202"/>
                </a:solidFill>
                <a:latin typeface="Georgia"/>
                <a:cs typeface="Georgia"/>
              </a:rPr>
              <a:t> </a:t>
            </a:r>
            <a:r>
              <a:rPr sz="1361" kern="0" spc="-9" dirty="0">
                <a:solidFill>
                  <a:srgbClr val="020202"/>
                </a:solidFill>
                <a:latin typeface="Georgia"/>
                <a:cs typeface="Georgia"/>
              </a:rPr>
              <a:t>Inovação</a:t>
            </a:r>
            <a:endParaRPr sz="1361" kern="0">
              <a:solidFill>
                <a:sysClr val="windowText" lastClr="000000"/>
              </a:solidFill>
              <a:latin typeface="Georgia"/>
              <a:cs typeface="Georgia"/>
            </a:endParaRPr>
          </a:p>
          <a:p>
            <a:pPr marL="11527" marR="4611" defTabSz="829909">
              <a:lnSpc>
                <a:spcPct val="134400"/>
              </a:lnSpc>
              <a:spcBef>
                <a:spcPts val="1021"/>
              </a:spcBef>
            </a:pPr>
            <a:r>
              <a:rPr sz="1089" kern="0" spc="59" dirty="0">
                <a:solidFill>
                  <a:srgbClr val="383838"/>
                </a:solidFill>
                <a:latin typeface="Tahoma"/>
                <a:cs typeface="Tahoma"/>
              </a:rPr>
              <a:t>A</a:t>
            </a:r>
            <a:r>
              <a:rPr sz="1089" kern="0" spc="-2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9" dirty="0">
                <a:solidFill>
                  <a:srgbClr val="383838"/>
                </a:solidFill>
                <a:latin typeface="Tahoma"/>
                <a:cs typeface="Tahoma"/>
              </a:rPr>
              <a:t>democratização</a:t>
            </a:r>
            <a:r>
              <a:rPr sz="1089" kern="0" spc="-2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50" dirty="0">
                <a:solidFill>
                  <a:srgbClr val="383838"/>
                </a:solidFill>
                <a:latin typeface="Tahoma"/>
                <a:cs typeface="Tahoma"/>
              </a:rPr>
              <a:t>do</a:t>
            </a:r>
            <a:r>
              <a:rPr sz="1089" kern="0" spc="-2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-9" dirty="0">
                <a:solidFill>
                  <a:srgbClr val="383838"/>
                </a:solidFill>
                <a:latin typeface="Tahoma"/>
                <a:cs typeface="Tahoma"/>
              </a:rPr>
              <a:t>ensino </a:t>
            </a:r>
            <a:r>
              <a:rPr sz="1089" kern="0" spc="9" dirty="0">
                <a:solidFill>
                  <a:srgbClr val="383838"/>
                </a:solidFill>
                <a:latin typeface="Tahoma"/>
                <a:cs typeface="Tahoma"/>
              </a:rPr>
              <a:t>proporcionou</a:t>
            </a:r>
            <a:r>
              <a:rPr sz="1089" kern="0" spc="-4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uma</a:t>
            </a:r>
            <a:r>
              <a:rPr sz="1089" kern="0" spc="-41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9" dirty="0">
                <a:solidFill>
                  <a:srgbClr val="383838"/>
                </a:solidFill>
                <a:latin typeface="Tahoma"/>
                <a:cs typeface="Tahoma"/>
              </a:rPr>
              <a:t>mão</a:t>
            </a:r>
            <a:r>
              <a:rPr sz="1089" kern="0" spc="-36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45" dirty="0">
                <a:solidFill>
                  <a:srgbClr val="383838"/>
                </a:solidFill>
                <a:latin typeface="Tahoma"/>
                <a:cs typeface="Tahoma"/>
              </a:rPr>
              <a:t>de</a:t>
            </a:r>
            <a:r>
              <a:rPr sz="1089" kern="0" spc="-41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9" dirty="0">
                <a:solidFill>
                  <a:srgbClr val="383838"/>
                </a:solidFill>
                <a:latin typeface="Tahoma"/>
                <a:cs typeface="Tahoma"/>
              </a:rPr>
              <a:t>obra</a:t>
            </a:r>
            <a:r>
              <a:rPr sz="1089" kern="0" spc="-41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-18" dirty="0">
                <a:solidFill>
                  <a:srgbClr val="383838"/>
                </a:solidFill>
                <a:latin typeface="Tahoma"/>
                <a:cs typeface="Tahoma"/>
              </a:rPr>
              <a:t>jovem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qualificada,</a:t>
            </a:r>
            <a:r>
              <a:rPr sz="1089" kern="0" spc="2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9" dirty="0">
                <a:solidFill>
                  <a:srgbClr val="383838"/>
                </a:solidFill>
                <a:latin typeface="Tahoma"/>
                <a:cs typeface="Tahoma"/>
              </a:rPr>
              <a:t>condição</a:t>
            </a:r>
            <a:r>
              <a:rPr sz="1089" kern="0" spc="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9" dirty="0">
                <a:solidFill>
                  <a:srgbClr val="383838"/>
                </a:solidFill>
                <a:latin typeface="Tahoma"/>
                <a:cs typeface="Tahoma"/>
              </a:rPr>
              <a:t>necessária</a:t>
            </a:r>
            <a:r>
              <a:rPr sz="1089" kern="0" spc="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-18" dirty="0">
                <a:solidFill>
                  <a:srgbClr val="383838"/>
                </a:solidFill>
                <a:latin typeface="Tahoma"/>
                <a:cs typeface="Tahoma"/>
              </a:rPr>
              <a:t>para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encontrar</a:t>
            </a:r>
            <a:r>
              <a:rPr sz="1089" kern="0" spc="32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soluções</a:t>
            </a:r>
            <a:r>
              <a:rPr sz="1089" kern="0" spc="18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45" dirty="0">
                <a:solidFill>
                  <a:srgbClr val="383838"/>
                </a:solidFill>
                <a:latin typeface="Tahoma"/>
                <a:cs typeface="Tahoma"/>
              </a:rPr>
              <a:t>de</a:t>
            </a:r>
            <a:r>
              <a:rPr sz="1089" kern="0" spc="2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-9" dirty="0">
                <a:solidFill>
                  <a:srgbClr val="383838"/>
                </a:solidFill>
                <a:latin typeface="Tahoma"/>
                <a:cs typeface="Tahoma"/>
              </a:rPr>
              <a:t>futuro.</a:t>
            </a:r>
            <a:endParaRPr sz="1089" kern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97609" y="3860797"/>
            <a:ext cx="2407792" cy="1319345"/>
          </a:xfrm>
          <a:prstGeom prst="rect">
            <a:avLst/>
          </a:prstGeom>
        </p:spPr>
        <p:txBody>
          <a:bodyPr vert="horz" wrap="square" lIns="0" tIns="8645" rIns="0" bIns="0" rtlCol="0">
            <a:spAutoFit/>
          </a:bodyPr>
          <a:lstStyle/>
          <a:p>
            <a:pPr marL="11527" marR="4611" defTabSz="829909">
              <a:lnSpc>
                <a:spcPct val="133300"/>
              </a:lnSpc>
              <a:spcBef>
                <a:spcPts val="68"/>
              </a:spcBef>
            </a:pPr>
            <a:r>
              <a:rPr sz="1089" kern="0" spc="77" dirty="0">
                <a:solidFill>
                  <a:srgbClr val="383838"/>
                </a:solidFill>
                <a:latin typeface="Tahoma"/>
                <a:cs typeface="Tahoma"/>
              </a:rPr>
              <a:t>O</a:t>
            </a:r>
            <a:r>
              <a:rPr sz="1089" kern="0" spc="-50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aumento</a:t>
            </a:r>
            <a:r>
              <a:rPr sz="1089" kern="0" spc="-41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da</a:t>
            </a:r>
            <a:r>
              <a:rPr sz="1089" kern="0" spc="-36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-9" dirty="0">
                <a:solidFill>
                  <a:srgbClr val="383838"/>
                </a:solidFill>
                <a:latin typeface="Tahoma"/>
                <a:cs typeface="Tahoma"/>
              </a:rPr>
              <a:t>qualificação</a:t>
            </a:r>
            <a:r>
              <a:rPr sz="1089" kern="0" spc="45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impulsionou</a:t>
            </a:r>
            <a:r>
              <a:rPr sz="1089" kern="0" spc="-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50" dirty="0">
                <a:solidFill>
                  <a:srgbClr val="383838"/>
                </a:solidFill>
                <a:latin typeface="Tahoma"/>
                <a:cs typeface="Tahoma"/>
              </a:rPr>
              <a:t>o</a:t>
            </a:r>
            <a:r>
              <a:rPr sz="1089" kern="0" spc="-18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desenvolvimento</a:t>
            </a:r>
            <a:r>
              <a:rPr sz="1089" kern="0" spc="-2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45" dirty="0">
                <a:solidFill>
                  <a:srgbClr val="383838"/>
                </a:solidFill>
                <a:latin typeface="Tahoma"/>
                <a:cs typeface="Tahoma"/>
              </a:rPr>
              <a:t>de</a:t>
            </a:r>
            <a:r>
              <a:rPr sz="1089" kern="0" spc="-18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-23" dirty="0">
                <a:solidFill>
                  <a:srgbClr val="383838"/>
                </a:solidFill>
                <a:latin typeface="Tahoma"/>
                <a:cs typeface="Tahoma"/>
              </a:rPr>
              <a:t>um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proto</a:t>
            </a:r>
            <a:r>
              <a:rPr sz="1089" kern="0" spc="-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sistema</a:t>
            </a:r>
            <a:r>
              <a:rPr sz="1089" kern="0" spc="-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45" dirty="0">
                <a:solidFill>
                  <a:srgbClr val="383838"/>
                </a:solidFill>
                <a:latin typeface="Tahoma"/>
                <a:cs typeface="Tahoma"/>
              </a:rPr>
              <a:t>de</a:t>
            </a:r>
            <a:r>
              <a:rPr sz="1089" kern="0" spc="-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-50" dirty="0">
                <a:solidFill>
                  <a:srgbClr val="383838"/>
                </a:solidFill>
                <a:latin typeface="Tahoma"/>
                <a:cs typeface="Tahoma"/>
              </a:rPr>
              <a:t>I&amp;D</a:t>
            </a:r>
            <a:r>
              <a:rPr sz="1089" kern="0" spc="-18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-9" dirty="0">
                <a:solidFill>
                  <a:srgbClr val="383838"/>
                </a:solidFill>
                <a:latin typeface="Tahoma"/>
                <a:cs typeface="Tahoma"/>
              </a:rPr>
              <a:t>residente,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atraindo</a:t>
            </a:r>
            <a:r>
              <a:rPr sz="1089" kern="0" spc="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empresas</a:t>
            </a:r>
            <a:r>
              <a:rPr sz="1089" kern="0" spc="1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estrangeiras</a:t>
            </a:r>
            <a:r>
              <a:rPr sz="1089" kern="0" spc="1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-45" dirty="0">
                <a:solidFill>
                  <a:srgbClr val="383838"/>
                </a:solidFill>
                <a:latin typeface="Tahoma"/>
                <a:cs typeface="Tahoma"/>
              </a:rPr>
              <a:t>e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permitindo</a:t>
            </a:r>
            <a:r>
              <a:rPr sz="1089" kern="0" spc="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a</a:t>
            </a:r>
            <a:r>
              <a:rPr sz="1089" kern="0" spc="1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integração</a:t>
            </a:r>
            <a:r>
              <a:rPr sz="1089" kern="0" spc="1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em</a:t>
            </a:r>
            <a:r>
              <a:rPr sz="1089" kern="0" spc="-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-18" dirty="0">
                <a:solidFill>
                  <a:srgbClr val="383838"/>
                </a:solidFill>
                <a:latin typeface="Tahoma"/>
                <a:cs typeface="Tahoma"/>
              </a:rPr>
              <a:t>redes </a:t>
            </a:r>
            <a:r>
              <a:rPr sz="1089" kern="0" spc="-9" dirty="0">
                <a:solidFill>
                  <a:srgbClr val="383838"/>
                </a:solidFill>
                <a:latin typeface="Tahoma"/>
                <a:cs typeface="Tahoma"/>
              </a:rPr>
              <a:t>internacionais.</a:t>
            </a:r>
            <a:endParaRPr sz="1089" kern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15371" y="2307312"/>
            <a:ext cx="2403758" cy="2670572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defTabSz="829909">
              <a:spcBef>
                <a:spcPts val="91"/>
              </a:spcBef>
            </a:pPr>
            <a:r>
              <a:rPr sz="1361" kern="0" dirty="0">
                <a:solidFill>
                  <a:srgbClr val="020202"/>
                </a:solidFill>
                <a:latin typeface="Georgia"/>
                <a:cs typeface="Georgia"/>
              </a:rPr>
              <a:t>Ambiente</a:t>
            </a:r>
            <a:r>
              <a:rPr sz="1361" kern="0" spc="77" dirty="0">
                <a:solidFill>
                  <a:srgbClr val="020202"/>
                </a:solidFill>
                <a:latin typeface="Georgia"/>
                <a:cs typeface="Georgia"/>
              </a:rPr>
              <a:t> </a:t>
            </a:r>
            <a:r>
              <a:rPr sz="1361" kern="0" dirty="0">
                <a:solidFill>
                  <a:srgbClr val="020202"/>
                </a:solidFill>
                <a:latin typeface="Georgia"/>
                <a:cs typeface="Georgia"/>
              </a:rPr>
              <a:t>e</a:t>
            </a:r>
            <a:r>
              <a:rPr sz="1361" kern="0" spc="82" dirty="0">
                <a:solidFill>
                  <a:srgbClr val="020202"/>
                </a:solidFill>
                <a:latin typeface="Georgia"/>
                <a:cs typeface="Georgia"/>
              </a:rPr>
              <a:t> </a:t>
            </a:r>
            <a:r>
              <a:rPr sz="1361" kern="0" spc="-9" dirty="0">
                <a:solidFill>
                  <a:srgbClr val="020202"/>
                </a:solidFill>
                <a:latin typeface="Georgia"/>
                <a:cs typeface="Georgia"/>
              </a:rPr>
              <a:t>Segurança</a:t>
            </a:r>
            <a:endParaRPr sz="1361" kern="0">
              <a:solidFill>
                <a:sysClr val="windowText" lastClr="000000"/>
              </a:solidFill>
              <a:latin typeface="Georgia"/>
              <a:cs typeface="Georgia"/>
            </a:endParaRPr>
          </a:p>
          <a:p>
            <a:pPr marL="11527" marR="4611" defTabSz="829909">
              <a:lnSpc>
                <a:spcPct val="133700"/>
              </a:lnSpc>
              <a:spcBef>
                <a:spcPts val="1030"/>
              </a:spcBef>
            </a:pPr>
            <a:r>
              <a:rPr sz="1089" kern="0" spc="59" dirty="0">
                <a:solidFill>
                  <a:srgbClr val="383838"/>
                </a:solidFill>
                <a:latin typeface="Tahoma"/>
                <a:cs typeface="Tahoma"/>
              </a:rPr>
              <a:t>A</a:t>
            </a:r>
            <a:r>
              <a:rPr sz="1089" kern="0" spc="-36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qualidade</a:t>
            </a:r>
            <a:r>
              <a:rPr sz="1089" kern="0" spc="-2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ambiental</a:t>
            </a:r>
            <a:r>
              <a:rPr sz="1089" kern="0" spc="-18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50" dirty="0">
                <a:solidFill>
                  <a:srgbClr val="383838"/>
                </a:solidFill>
                <a:latin typeface="Tahoma"/>
                <a:cs typeface="Tahoma"/>
              </a:rPr>
              <a:t>do</a:t>
            </a:r>
            <a:r>
              <a:rPr sz="1089" kern="0" spc="-32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território</a:t>
            </a:r>
            <a:r>
              <a:rPr sz="1089" kern="0" spc="-32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e</a:t>
            </a:r>
            <a:r>
              <a:rPr sz="1089" kern="0" spc="-2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-45" dirty="0">
                <a:solidFill>
                  <a:srgbClr val="383838"/>
                </a:solidFill>
                <a:latin typeface="Tahoma"/>
                <a:cs typeface="Tahoma"/>
              </a:rPr>
              <a:t>a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segurança</a:t>
            </a:r>
            <a:r>
              <a:rPr sz="1089" kern="0" spc="18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pública</a:t>
            </a:r>
            <a:r>
              <a:rPr sz="1089" kern="0" spc="18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são</a:t>
            </a:r>
            <a:r>
              <a:rPr sz="1089" kern="0" spc="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ativos</a:t>
            </a:r>
            <a:r>
              <a:rPr sz="1089" kern="0" spc="18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-23" dirty="0">
                <a:solidFill>
                  <a:srgbClr val="383838"/>
                </a:solidFill>
                <a:latin typeface="Tahoma"/>
                <a:cs typeface="Tahoma"/>
              </a:rPr>
              <a:t>que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podem</a:t>
            </a:r>
            <a:r>
              <a:rPr sz="1089" kern="0" spc="32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ser</a:t>
            </a:r>
            <a:r>
              <a:rPr sz="1089" kern="0" spc="7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degradados</a:t>
            </a:r>
            <a:r>
              <a:rPr sz="1089" kern="0" spc="6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rapidamente</a:t>
            </a:r>
            <a:r>
              <a:rPr sz="1089" kern="0" spc="6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-45" dirty="0">
                <a:solidFill>
                  <a:srgbClr val="383838"/>
                </a:solidFill>
                <a:latin typeface="Tahoma"/>
                <a:cs typeface="Tahoma"/>
              </a:rPr>
              <a:t>e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que</a:t>
            </a:r>
            <a:r>
              <a:rPr sz="1089" kern="0" spc="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merecem</a:t>
            </a:r>
            <a:r>
              <a:rPr sz="1089" kern="0" spc="-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ser</a:t>
            </a:r>
            <a:r>
              <a:rPr sz="1089" kern="0" spc="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valorizados</a:t>
            </a:r>
            <a:r>
              <a:rPr sz="1089" kern="0" spc="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-45" dirty="0">
                <a:solidFill>
                  <a:srgbClr val="383838"/>
                </a:solidFill>
                <a:latin typeface="Tahoma"/>
                <a:cs typeface="Tahoma"/>
              </a:rPr>
              <a:t>e </a:t>
            </a:r>
            <a:r>
              <a:rPr sz="1089" kern="0" spc="-9" dirty="0">
                <a:solidFill>
                  <a:srgbClr val="383838"/>
                </a:solidFill>
                <a:latin typeface="Tahoma"/>
                <a:cs typeface="Tahoma"/>
              </a:rPr>
              <a:t>protegidos.</a:t>
            </a:r>
            <a:endParaRPr sz="1089" kern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11527" marR="133131" algn="just" defTabSz="829909">
              <a:lnSpc>
                <a:spcPct val="133800"/>
              </a:lnSpc>
              <a:spcBef>
                <a:spcPts val="799"/>
              </a:spcBef>
            </a:pPr>
            <a:r>
              <a:rPr sz="1089" kern="0" spc="-9" dirty="0">
                <a:solidFill>
                  <a:srgbClr val="383838"/>
                </a:solidFill>
                <a:latin typeface="Tahoma"/>
                <a:cs typeface="Tahoma"/>
              </a:rPr>
              <a:t>Num</a:t>
            </a:r>
            <a:r>
              <a:rPr sz="1089" kern="0" spc="-41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mundo</a:t>
            </a:r>
            <a:r>
              <a:rPr sz="1089" kern="0" spc="-18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50" dirty="0">
                <a:solidFill>
                  <a:srgbClr val="383838"/>
                </a:solidFill>
                <a:latin typeface="Tahoma"/>
                <a:cs typeface="Tahoma"/>
              </a:rPr>
              <a:t>com</a:t>
            </a:r>
            <a:r>
              <a:rPr sz="1089" kern="0" spc="-41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maior</a:t>
            </a:r>
            <a:r>
              <a:rPr sz="1089" kern="0" spc="-5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pressão</a:t>
            </a:r>
            <a:r>
              <a:rPr sz="1089" kern="0" spc="-18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-23" dirty="0">
                <a:solidFill>
                  <a:srgbClr val="383838"/>
                </a:solidFill>
                <a:latin typeface="Tahoma"/>
                <a:cs typeface="Tahoma"/>
              </a:rPr>
              <a:t>nas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fontes</a:t>
            </a:r>
            <a:r>
              <a:rPr sz="1089" kern="0" spc="-50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não</a:t>
            </a:r>
            <a:r>
              <a:rPr sz="1089" kern="0" spc="-5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-9" dirty="0">
                <a:solidFill>
                  <a:srgbClr val="383838"/>
                </a:solidFill>
                <a:latin typeface="Tahoma"/>
                <a:cs typeface="Tahoma"/>
              </a:rPr>
              <a:t>renováveis,</a:t>
            </a:r>
            <a:r>
              <a:rPr sz="1089" kern="0" spc="-36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a</a:t>
            </a:r>
            <a:r>
              <a:rPr sz="1089" kern="0" spc="-50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-9" dirty="0">
                <a:solidFill>
                  <a:srgbClr val="383838"/>
                </a:solidFill>
                <a:latin typeface="Tahoma"/>
                <a:cs typeface="Tahoma"/>
              </a:rPr>
              <a:t>capacidade </a:t>
            </a:r>
            <a:r>
              <a:rPr sz="1089" kern="0" spc="36" dirty="0">
                <a:solidFill>
                  <a:srgbClr val="383838"/>
                </a:solidFill>
                <a:latin typeface="Tahoma"/>
                <a:cs typeface="Tahoma"/>
              </a:rPr>
              <a:t>de</a:t>
            </a:r>
            <a:r>
              <a:rPr sz="1089" kern="0" spc="-18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produção</a:t>
            </a:r>
            <a:r>
              <a:rPr sz="1089" kern="0" spc="-1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36" dirty="0">
                <a:solidFill>
                  <a:srgbClr val="383838"/>
                </a:solidFill>
                <a:latin typeface="Tahoma"/>
                <a:cs typeface="Tahoma"/>
              </a:rPr>
              <a:t>de</a:t>
            </a:r>
            <a:r>
              <a:rPr sz="1089" kern="0" spc="-18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energias</a:t>
            </a:r>
            <a:r>
              <a:rPr sz="1089" kern="0" spc="-1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-9" dirty="0">
                <a:solidFill>
                  <a:srgbClr val="383838"/>
                </a:solidFill>
                <a:latin typeface="Tahoma"/>
                <a:cs typeface="Tahoma"/>
              </a:rPr>
              <a:t>renováveis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pode</a:t>
            </a:r>
            <a:r>
              <a:rPr sz="1089" kern="0" spc="9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ser</a:t>
            </a:r>
            <a:r>
              <a:rPr sz="1089" kern="0" spc="23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um</a:t>
            </a:r>
            <a:r>
              <a:rPr sz="1089" kern="0" spc="-14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dirty="0">
                <a:solidFill>
                  <a:srgbClr val="383838"/>
                </a:solidFill>
                <a:latin typeface="Tahoma"/>
                <a:cs typeface="Tahoma"/>
              </a:rPr>
              <a:t>estabilizador</a:t>
            </a:r>
            <a:r>
              <a:rPr sz="1089" kern="0" spc="27" dirty="0">
                <a:solidFill>
                  <a:srgbClr val="383838"/>
                </a:solidFill>
                <a:latin typeface="Tahoma"/>
                <a:cs typeface="Tahoma"/>
              </a:rPr>
              <a:t> </a:t>
            </a:r>
            <a:r>
              <a:rPr sz="1089" kern="0" spc="-9" dirty="0">
                <a:solidFill>
                  <a:srgbClr val="383838"/>
                </a:solidFill>
                <a:latin typeface="Tahoma"/>
                <a:cs typeface="Tahoma"/>
              </a:rPr>
              <a:t>estrutural essencial.</a:t>
            </a:r>
            <a:endParaRPr sz="1089" kern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302710" y="5525820"/>
            <a:ext cx="1123790" cy="364223"/>
          </a:xfrm>
          <a:custGeom>
            <a:avLst/>
            <a:gdLst/>
            <a:ahLst/>
            <a:cxnLst/>
            <a:rect l="l" t="t" r="r" b="b"/>
            <a:pathLst>
              <a:path w="1238250" h="401320">
                <a:moveTo>
                  <a:pt x="1237838" y="0"/>
                </a:moveTo>
                <a:lnTo>
                  <a:pt x="0" y="0"/>
                </a:lnTo>
                <a:lnTo>
                  <a:pt x="0" y="401064"/>
                </a:lnTo>
                <a:lnTo>
                  <a:pt x="1237838" y="401064"/>
                </a:lnTo>
                <a:lnTo>
                  <a:pt x="123783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829909"/>
            <a:endParaRPr sz="1634" ker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302710" y="5525820"/>
            <a:ext cx="1123790" cy="364223"/>
          </a:xfrm>
          <a:custGeom>
            <a:avLst/>
            <a:gdLst/>
            <a:ahLst/>
            <a:cxnLst/>
            <a:rect l="l" t="t" r="r" b="b"/>
            <a:pathLst>
              <a:path w="1238250" h="401320">
                <a:moveTo>
                  <a:pt x="1237838" y="0"/>
                </a:moveTo>
                <a:lnTo>
                  <a:pt x="0" y="0"/>
                </a:lnTo>
                <a:lnTo>
                  <a:pt x="0" y="401064"/>
                </a:lnTo>
                <a:lnTo>
                  <a:pt x="1237838" y="401064"/>
                </a:lnTo>
                <a:lnTo>
                  <a:pt x="123783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829909"/>
            <a:endParaRPr sz="1634" kern="0">
              <a:solidFill>
                <a:sysClr val="windowText" lastClr="000000"/>
              </a:solidFill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79847" y="1519637"/>
            <a:ext cx="4649609" cy="444706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>
              <a:spcBef>
                <a:spcPts val="91"/>
              </a:spcBef>
            </a:pPr>
            <a:r>
              <a:rPr sz="2814" dirty="0"/>
              <a:t>Exigência</a:t>
            </a:r>
            <a:r>
              <a:rPr sz="2814" spc="-73" dirty="0"/>
              <a:t> </a:t>
            </a:r>
            <a:r>
              <a:rPr sz="2814" dirty="0"/>
              <a:t>e</a:t>
            </a:r>
            <a:r>
              <a:rPr sz="2814" spc="-73" dirty="0"/>
              <a:t> </a:t>
            </a:r>
            <a:r>
              <a:rPr sz="2814" spc="-18" dirty="0"/>
              <a:t>Responsabilidade</a:t>
            </a:r>
            <a:endParaRPr sz="2814"/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2311065" y="1965563"/>
            <a:ext cx="8874347" cy="3310889"/>
          </a:xfrm>
          <a:prstGeom prst="rect">
            <a:avLst/>
          </a:prstGeom>
        </p:spPr>
        <p:txBody>
          <a:bodyPr vert="horz" wrap="square" lIns="0" tIns="20747" rIns="0" bIns="0" rtlCol="0">
            <a:spAutoFit/>
          </a:bodyPr>
          <a:lstStyle/>
          <a:p>
            <a:pPr marL="66277" marR="2335273">
              <a:lnSpc>
                <a:spcPts val="1724"/>
              </a:lnSpc>
              <a:spcBef>
                <a:spcPts val="163"/>
              </a:spcBef>
            </a:pPr>
            <a:r>
              <a:rPr spc="45" dirty="0"/>
              <a:t>Possuímos</a:t>
            </a:r>
            <a:r>
              <a:rPr dirty="0"/>
              <a:t> um</a:t>
            </a:r>
            <a:r>
              <a:rPr spc="-5" dirty="0"/>
              <a:t> </a:t>
            </a:r>
            <a:r>
              <a:rPr dirty="0"/>
              <a:t>conjunto</a:t>
            </a:r>
            <a:r>
              <a:rPr spc="5" dirty="0"/>
              <a:t> </a:t>
            </a:r>
            <a:r>
              <a:rPr spc="77" dirty="0"/>
              <a:t>de</a:t>
            </a:r>
            <a:r>
              <a:rPr spc="-5" dirty="0"/>
              <a:t> </a:t>
            </a:r>
            <a:r>
              <a:rPr spc="59" dirty="0"/>
              <a:t>pontos</a:t>
            </a:r>
            <a:r>
              <a:rPr dirty="0"/>
              <a:t> fortes,</a:t>
            </a:r>
            <a:r>
              <a:rPr spc="9" dirty="0"/>
              <a:t> </a:t>
            </a:r>
            <a:r>
              <a:rPr dirty="0"/>
              <a:t>naturais </a:t>
            </a:r>
            <a:r>
              <a:rPr spc="59" dirty="0"/>
              <a:t>e</a:t>
            </a:r>
            <a:r>
              <a:rPr spc="-5" dirty="0"/>
              <a:t> </a:t>
            </a:r>
            <a:r>
              <a:rPr spc="-9" dirty="0"/>
              <a:t>adquiridos, </a:t>
            </a:r>
            <a:r>
              <a:rPr spc="73" dirty="0"/>
              <a:t>dos</a:t>
            </a:r>
            <a:r>
              <a:rPr spc="-18" dirty="0"/>
              <a:t> </a:t>
            </a:r>
            <a:r>
              <a:rPr dirty="0"/>
              <a:t>quais</a:t>
            </a:r>
            <a:r>
              <a:rPr spc="-14" dirty="0"/>
              <a:t> </a:t>
            </a:r>
            <a:r>
              <a:rPr spc="64" dirty="0"/>
              <a:t>podemos</a:t>
            </a:r>
            <a:r>
              <a:rPr spc="-14" dirty="0"/>
              <a:t> </a:t>
            </a:r>
            <a:r>
              <a:rPr dirty="0"/>
              <a:t>fazer</a:t>
            </a:r>
            <a:r>
              <a:rPr spc="-5" dirty="0"/>
              <a:t> </a:t>
            </a:r>
            <a:r>
              <a:rPr dirty="0"/>
              <a:t>a</a:t>
            </a:r>
            <a:r>
              <a:rPr spc="-9" dirty="0"/>
              <a:t> </a:t>
            </a:r>
            <a:r>
              <a:rPr i="1" dirty="0">
                <a:latin typeface="Trebuchet MS"/>
                <a:cs typeface="Trebuchet MS"/>
              </a:rPr>
              <a:t>mise</a:t>
            </a:r>
            <a:r>
              <a:rPr i="1" spc="36" dirty="0">
                <a:latin typeface="Trebuchet MS"/>
                <a:cs typeface="Trebuchet MS"/>
              </a:rPr>
              <a:t> </a:t>
            </a:r>
            <a:r>
              <a:rPr i="1" spc="50" dirty="0">
                <a:latin typeface="Trebuchet MS"/>
                <a:cs typeface="Trebuchet MS"/>
              </a:rPr>
              <a:t>em</a:t>
            </a:r>
            <a:r>
              <a:rPr i="1" spc="32" dirty="0">
                <a:latin typeface="Trebuchet MS"/>
                <a:cs typeface="Trebuchet MS"/>
              </a:rPr>
              <a:t> </a:t>
            </a:r>
            <a:r>
              <a:rPr i="1" spc="-9" dirty="0">
                <a:latin typeface="Trebuchet MS"/>
                <a:cs typeface="Trebuchet MS"/>
              </a:rPr>
              <a:t>valeur</a:t>
            </a:r>
            <a:r>
              <a:rPr spc="-9" dirty="0"/>
              <a:t>.</a:t>
            </a:r>
          </a:p>
          <a:p>
            <a:pPr>
              <a:spcBef>
                <a:spcPts val="68"/>
              </a:spcBef>
            </a:pPr>
            <a:endParaRPr spc="-9" dirty="0"/>
          </a:p>
          <a:p>
            <a:pPr marL="66277" marR="276060" algn="just">
              <a:lnSpc>
                <a:spcPts val="1724"/>
              </a:lnSpc>
            </a:pPr>
            <a:r>
              <a:rPr spc="59" dirty="0"/>
              <a:t>Mas</a:t>
            </a:r>
            <a:r>
              <a:rPr spc="-27" dirty="0"/>
              <a:t> </a:t>
            </a:r>
            <a:r>
              <a:rPr dirty="0"/>
              <a:t>para</a:t>
            </a:r>
            <a:r>
              <a:rPr spc="-27" dirty="0"/>
              <a:t> </a:t>
            </a:r>
            <a:r>
              <a:rPr spc="64" dirty="0"/>
              <a:t>o</a:t>
            </a:r>
            <a:r>
              <a:rPr spc="-23" dirty="0"/>
              <a:t> fazer,</a:t>
            </a:r>
            <a:r>
              <a:rPr spc="-18" dirty="0"/>
              <a:t> </a:t>
            </a:r>
            <a:r>
              <a:rPr spc="59" dirty="0"/>
              <a:t>temos</a:t>
            </a:r>
            <a:r>
              <a:rPr spc="-27" dirty="0"/>
              <a:t> </a:t>
            </a:r>
            <a:r>
              <a:rPr spc="77" dirty="0"/>
              <a:t>de</a:t>
            </a:r>
            <a:r>
              <a:rPr spc="-32" dirty="0"/>
              <a:t> </a:t>
            </a:r>
            <a:r>
              <a:rPr dirty="0"/>
              <a:t>olhar</a:t>
            </a:r>
            <a:r>
              <a:rPr spc="-18" dirty="0"/>
              <a:t> </a:t>
            </a:r>
            <a:r>
              <a:rPr dirty="0"/>
              <a:t>para</a:t>
            </a:r>
            <a:r>
              <a:rPr spc="-27" dirty="0"/>
              <a:t> </a:t>
            </a:r>
            <a:r>
              <a:rPr dirty="0"/>
              <a:t>eles</a:t>
            </a:r>
            <a:r>
              <a:rPr spc="-23" dirty="0"/>
              <a:t> </a:t>
            </a:r>
            <a:r>
              <a:rPr spc="45" dirty="0"/>
              <a:t>independentemente</a:t>
            </a:r>
            <a:r>
              <a:rPr spc="-32" dirty="0"/>
              <a:t> </a:t>
            </a:r>
            <a:r>
              <a:rPr spc="59" dirty="0"/>
              <a:t>da</a:t>
            </a:r>
            <a:r>
              <a:rPr spc="-23" dirty="0"/>
              <a:t> </a:t>
            </a:r>
            <a:r>
              <a:rPr dirty="0"/>
              <a:t>forma</a:t>
            </a:r>
            <a:r>
              <a:rPr spc="-50" dirty="0"/>
              <a:t> </a:t>
            </a:r>
            <a:r>
              <a:rPr spc="73" dirty="0"/>
              <a:t>como</a:t>
            </a:r>
            <a:r>
              <a:rPr spc="-23" dirty="0"/>
              <a:t> </a:t>
            </a:r>
            <a:r>
              <a:rPr spc="59" dirty="0"/>
              <a:t>estes</a:t>
            </a:r>
            <a:r>
              <a:rPr spc="-27" dirty="0"/>
              <a:t> </a:t>
            </a:r>
            <a:r>
              <a:rPr spc="41" dirty="0"/>
              <a:t>se </a:t>
            </a:r>
            <a:r>
              <a:rPr spc="50" dirty="0"/>
              <a:t>posicionam</a:t>
            </a:r>
            <a:r>
              <a:rPr spc="-14" dirty="0"/>
              <a:t> </a:t>
            </a:r>
            <a:r>
              <a:rPr dirty="0"/>
              <a:t>nas</a:t>
            </a:r>
            <a:r>
              <a:rPr spc="-5" dirty="0"/>
              <a:t> </a:t>
            </a:r>
            <a:r>
              <a:rPr dirty="0"/>
              <a:t>listas</a:t>
            </a:r>
            <a:r>
              <a:rPr spc="-9" dirty="0"/>
              <a:t> </a:t>
            </a:r>
            <a:r>
              <a:rPr spc="77" dirty="0"/>
              <a:t>de</a:t>
            </a:r>
            <a:r>
              <a:rPr spc="-9" dirty="0"/>
              <a:t> </a:t>
            </a:r>
            <a:r>
              <a:rPr spc="45" dirty="0"/>
              <a:t>prioridades</a:t>
            </a:r>
            <a:r>
              <a:rPr spc="-9" dirty="0"/>
              <a:t> </a:t>
            </a:r>
            <a:r>
              <a:rPr dirty="0"/>
              <a:t>europeias.</a:t>
            </a:r>
            <a:r>
              <a:rPr spc="-5" dirty="0"/>
              <a:t> </a:t>
            </a:r>
            <a:r>
              <a:rPr dirty="0"/>
              <a:t>E</a:t>
            </a:r>
            <a:r>
              <a:rPr spc="-14" dirty="0"/>
              <a:t> </a:t>
            </a:r>
            <a:r>
              <a:rPr spc="64" dirty="0"/>
              <a:t>os</a:t>
            </a:r>
            <a:r>
              <a:rPr spc="-5" dirty="0"/>
              <a:t> </a:t>
            </a:r>
            <a:r>
              <a:rPr spc="50" dirty="0"/>
              <a:t>escolhamos</a:t>
            </a:r>
            <a:r>
              <a:rPr spc="-5" dirty="0"/>
              <a:t> </a:t>
            </a:r>
            <a:r>
              <a:rPr dirty="0"/>
              <a:t>apenas</a:t>
            </a:r>
            <a:r>
              <a:rPr spc="-9" dirty="0"/>
              <a:t> </a:t>
            </a:r>
            <a:r>
              <a:rPr spc="50" dirty="0"/>
              <a:t>porque</a:t>
            </a:r>
            <a:r>
              <a:rPr spc="-9" dirty="0"/>
              <a:t> </a:t>
            </a:r>
            <a:r>
              <a:rPr spc="54" dirty="0"/>
              <a:t>cabem </a:t>
            </a:r>
            <a:r>
              <a:rPr spc="45" dirty="0"/>
              <a:t>nos</a:t>
            </a:r>
            <a:r>
              <a:rPr spc="-36" dirty="0"/>
              <a:t> </a:t>
            </a:r>
            <a:r>
              <a:rPr spc="45" dirty="0"/>
              <a:t>critérios</a:t>
            </a:r>
            <a:r>
              <a:rPr spc="-32" dirty="0"/>
              <a:t> </a:t>
            </a:r>
            <a:r>
              <a:rPr spc="59" dirty="0"/>
              <a:t>das</a:t>
            </a:r>
            <a:r>
              <a:rPr spc="-36" dirty="0"/>
              <a:t> </a:t>
            </a:r>
            <a:r>
              <a:rPr dirty="0"/>
              <a:t>“pipas</a:t>
            </a:r>
            <a:r>
              <a:rPr spc="-32" dirty="0"/>
              <a:t> </a:t>
            </a:r>
            <a:r>
              <a:rPr spc="77" dirty="0"/>
              <a:t>de</a:t>
            </a:r>
            <a:r>
              <a:rPr spc="-41" dirty="0"/>
              <a:t> </a:t>
            </a:r>
            <a:r>
              <a:rPr dirty="0"/>
              <a:t>massa”</a:t>
            </a:r>
            <a:r>
              <a:rPr spc="-32" dirty="0"/>
              <a:t> </a:t>
            </a:r>
            <a:r>
              <a:rPr spc="54" dirty="0"/>
              <a:t>que</a:t>
            </a:r>
            <a:r>
              <a:rPr spc="-41" dirty="0"/>
              <a:t> </a:t>
            </a:r>
            <a:r>
              <a:rPr spc="54" dirty="0"/>
              <a:t>possam</a:t>
            </a:r>
            <a:r>
              <a:rPr spc="-41" dirty="0"/>
              <a:t> </a:t>
            </a:r>
            <a:r>
              <a:rPr dirty="0"/>
              <a:t>vir</a:t>
            </a:r>
            <a:r>
              <a:rPr spc="-27" dirty="0"/>
              <a:t> </a:t>
            </a:r>
            <a:r>
              <a:rPr spc="77" dirty="0"/>
              <a:t>de</a:t>
            </a:r>
            <a:r>
              <a:rPr spc="-36" dirty="0"/>
              <a:t> </a:t>
            </a:r>
            <a:r>
              <a:rPr spc="-9" dirty="0"/>
              <a:t>Bruxelas.</a:t>
            </a:r>
          </a:p>
          <a:p>
            <a:pPr marL="11527" marR="4611">
              <a:lnSpc>
                <a:spcPts val="1724"/>
              </a:lnSpc>
              <a:spcBef>
                <a:spcPts val="1624"/>
              </a:spcBef>
            </a:pPr>
            <a:r>
              <a:rPr dirty="0">
                <a:solidFill>
                  <a:srgbClr val="383838"/>
                </a:solidFill>
              </a:rPr>
              <a:t>É</a:t>
            </a:r>
            <a:r>
              <a:rPr spc="-23" dirty="0">
                <a:solidFill>
                  <a:srgbClr val="383838"/>
                </a:solidFill>
              </a:rPr>
              <a:t> </a:t>
            </a:r>
            <a:r>
              <a:rPr spc="64" dirty="0">
                <a:solidFill>
                  <a:srgbClr val="383838"/>
                </a:solidFill>
              </a:rPr>
              <a:t>tempo</a:t>
            </a:r>
            <a:r>
              <a:rPr spc="-14" dirty="0">
                <a:solidFill>
                  <a:srgbClr val="383838"/>
                </a:solidFill>
              </a:rPr>
              <a:t> </a:t>
            </a:r>
            <a:r>
              <a:rPr spc="77" dirty="0">
                <a:solidFill>
                  <a:srgbClr val="383838"/>
                </a:solidFill>
              </a:rPr>
              <a:t>de</a:t>
            </a:r>
            <a:r>
              <a:rPr spc="-18" dirty="0">
                <a:solidFill>
                  <a:srgbClr val="383838"/>
                </a:solidFill>
              </a:rPr>
              <a:t> </a:t>
            </a:r>
            <a:r>
              <a:rPr spc="64" dirty="0">
                <a:solidFill>
                  <a:srgbClr val="383838"/>
                </a:solidFill>
              </a:rPr>
              <a:t>começarmos</a:t>
            </a:r>
            <a:r>
              <a:rPr spc="-18" dirty="0">
                <a:solidFill>
                  <a:srgbClr val="383838"/>
                </a:solidFill>
              </a:rPr>
              <a:t> </a:t>
            </a:r>
            <a:r>
              <a:rPr dirty="0">
                <a:solidFill>
                  <a:srgbClr val="383838"/>
                </a:solidFill>
              </a:rPr>
              <a:t>a</a:t>
            </a:r>
            <a:r>
              <a:rPr spc="-14" dirty="0">
                <a:solidFill>
                  <a:srgbClr val="383838"/>
                </a:solidFill>
              </a:rPr>
              <a:t> </a:t>
            </a:r>
            <a:r>
              <a:rPr dirty="0">
                <a:solidFill>
                  <a:srgbClr val="383838"/>
                </a:solidFill>
              </a:rPr>
              <a:t>pensar</a:t>
            </a:r>
            <a:r>
              <a:rPr spc="-9" dirty="0">
                <a:solidFill>
                  <a:srgbClr val="383838"/>
                </a:solidFill>
              </a:rPr>
              <a:t> </a:t>
            </a:r>
            <a:r>
              <a:rPr spc="64" dirty="0">
                <a:solidFill>
                  <a:srgbClr val="383838"/>
                </a:solidFill>
              </a:rPr>
              <a:t>o</a:t>
            </a:r>
            <a:r>
              <a:rPr spc="-14" dirty="0">
                <a:solidFill>
                  <a:srgbClr val="383838"/>
                </a:solidFill>
              </a:rPr>
              <a:t> </a:t>
            </a:r>
            <a:r>
              <a:rPr spc="54" dirty="0">
                <a:solidFill>
                  <a:srgbClr val="383838"/>
                </a:solidFill>
              </a:rPr>
              <a:t>que</a:t>
            </a:r>
            <a:r>
              <a:rPr spc="-18" dirty="0">
                <a:solidFill>
                  <a:srgbClr val="383838"/>
                </a:solidFill>
              </a:rPr>
              <a:t> </a:t>
            </a:r>
            <a:r>
              <a:rPr spc="68" dirty="0">
                <a:solidFill>
                  <a:srgbClr val="383838"/>
                </a:solidFill>
              </a:rPr>
              <a:t>podemos</a:t>
            </a:r>
            <a:r>
              <a:rPr spc="-14" dirty="0">
                <a:solidFill>
                  <a:srgbClr val="383838"/>
                </a:solidFill>
              </a:rPr>
              <a:t> </a:t>
            </a:r>
            <a:r>
              <a:rPr dirty="0">
                <a:solidFill>
                  <a:srgbClr val="383838"/>
                </a:solidFill>
              </a:rPr>
              <a:t>fazer</a:t>
            </a:r>
            <a:r>
              <a:rPr spc="-9" dirty="0">
                <a:solidFill>
                  <a:srgbClr val="383838"/>
                </a:solidFill>
              </a:rPr>
              <a:t> </a:t>
            </a:r>
            <a:r>
              <a:rPr dirty="0">
                <a:solidFill>
                  <a:srgbClr val="383838"/>
                </a:solidFill>
              </a:rPr>
              <a:t>pela</a:t>
            </a:r>
            <a:r>
              <a:rPr spc="-18" dirty="0">
                <a:solidFill>
                  <a:srgbClr val="383838"/>
                </a:solidFill>
              </a:rPr>
              <a:t> </a:t>
            </a:r>
            <a:r>
              <a:rPr dirty="0">
                <a:solidFill>
                  <a:srgbClr val="383838"/>
                </a:solidFill>
              </a:rPr>
              <a:t>Europa</a:t>
            </a:r>
            <a:r>
              <a:rPr spc="-14" dirty="0">
                <a:solidFill>
                  <a:srgbClr val="383838"/>
                </a:solidFill>
              </a:rPr>
              <a:t> </a:t>
            </a:r>
            <a:r>
              <a:rPr spc="59" dirty="0">
                <a:solidFill>
                  <a:srgbClr val="383838"/>
                </a:solidFill>
              </a:rPr>
              <a:t>e</a:t>
            </a:r>
            <a:r>
              <a:rPr spc="-18" dirty="0">
                <a:solidFill>
                  <a:srgbClr val="383838"/>
                </a:solidFill>
              </a:rPr>
              <a:t> </a:t>
            </a:r>
            <a:r>
              <a:rPr dirty="0">
                <a:solidFill>
                  <a:srgbClr val="383838"/>
                </a:solidFill>
              </a:rPr>
              <a:t>não</a:t>
            </a:r>
            <a:r>
              <a:rPr spc="-14" dirty="0">
                <a:solidFill>
                  <a:srgbClr val="383838"/>
                </a:solidFill>
              </a:rPr>
              <a:t> </a:t>
            </a:r>
            <a:r>
              <a:rPr dirty="0">
                <a:solidFill>
                  <a:srgbClr val="383838"/>
                </a:solidFill>
              </a:rPr>
              <a:t>apenas</a:t>
            </a:r>
            <a:r>
              <a:rPr spc="-18" dirty="0">
                <a:solidFill>
                  <a:srgbClr val="383838"/>
                </a:solidFill>
              </a:rPr>
              <a:t> </a:t>
            </a:r>
            <a:r>
              <a:rPr dirty="0">
                <a:solidFill>
                  <a:srgbClr val="383838"/>
                </a:solidFill>
              </a:rPr>
              <a:t>no</a:t>
            </a:r>
            <a:r>
              <a:rPr spc="-14" dirty="0">
                <a:solidFill>
                  <a:srgbClr val="383838"/>
                </a:solidFill>
              </a:rPr>
              <a:t> </a:t>
            </a:r>
            <a:r>
              <a:rPr spc="54" dirty="0">
                <a:solidFill>
                  <a:srgbClr val="383838"/>
                </a:solidFill>
              </a:rPr>
              <a:t>que</a:t>
            </a:r>
            <a:r>
              <a:rPr spc="-18" dirty="0">
                <a:solidFill>
                  <a:srgbClr val="383838"/>
                </a:solidFill>
              </a:rPr>
              <a:t> </a:t>
            </a:r>
            <a:r>
              <a:rPr spc="-45" dirty="0">
                <a:solidFill>
                  <a:srgbClr val="383838"/>
                </a:solidFill>
              </a:rPr>
              <a:t>a </a:t>
            </a:r>
            <a:r>
              <a:rPr dirty="0">
                <a:solidFill>
                  <a:srgbClr val="383838"/>
                </a:solidFill>
              </a:rPr>
              <a:t>Europa</a:t>
            </a:r>
            <a:r>
              <a:rPr spc="-23" dirty="0">
                <a:solidFill>
                  <a:srgbClr val="383838"/>
                </a:solidFill>
              </a:rPr>
              <a:t> </a:t>
            </a:r>
            <a:r>
              <a:rPr spc="73" dirty="0">
                <a:solidFill>
                  <a:srgbClr val="383838"/>
                </a:solidFill>
              </a:rPr>
              <a:t>pode</a:t>
            </a:r>
            <a:r>
              <a:rPr spc="-23" dirty="0">
                <a:solidFill>
                  <a:srgbClr val="383838"/>
                </a:solidFill>
              </a:rPr>
              <a:t> </a:t>
            </a:r>
            <a:r>
              <a:rPr dirty="0">
                <a:solidFill>
                  <a:srgbClr val="383838"/>
                </a:solidFill>
              </a:rPr>
              <a:t>fazer</a:t>
            </a:r>
            <a:r>
              <a:rPr spc="-14" dirty="0">
                <a:solidFill>
                  <a:srgbClr val="383838"/>
                </a:solidFill>
              </a:rPr>
              <a:t> </a:t>
            </a:r>
            <a:r>
              <a:rPr spc="50" dirty="0">
                <a:solidFill>
                  <a:srgbClr val="383838"/>
                </a:solidFill>
              </a:rPr>
              <a:t>por</a:t>
            </a:r>
            <a:r>
              <a:rPr spc="-14" dirty="0">
                <a:solidFill>
                  <a:srgbClr val="383838"/>
                </a:solidFill>
              </a:rPr>
              <a:t> </a:t>
            </a:r>
            <a:r>
              <a:rPr dirty="0">
                <a:solidFill>
                  <a:srgbClr val="383838"/>
                </a:solidFill>
              </a:rPr>
              <a:t>nós.</a:t>
            </a:r>
            <a:r>
              <a:rPr spc="-18" dirty="0">
                <a:solidFill>
                  <a:srgbClr val="383838"/>
                </a:solidFill>
              </a:rPr>
              <a:t> </a:t>
            </a:r>
            <a:r>
              <a:rPr dirty="0">
                <a:solidFill>
                  <a:srgbClr val="383838"/>
                </a:solidFill>
              </a:rPr>
              <a:t>É</a:t>
            </a:r>
            <a:r>
              <a:rPr spc="-23" dirty="0">
                <a:solidFill>
                  <a:srgbClr val="383838"/>
                </a:solidFill>
              </a:rPr>
              <a:t> </a:t>
            </a:r>
            <a:r>
              <a:rPr spc="64" dirty="0">
                <a:solidFill>
                  <a:srgbClr val="383838"/>
                </a:solidFill>
              </a:rPr>
              <a:t>tempo</a:t>
            </a:r>
            <a:r>
              <a:rPr spc="-18" dirty="0">
                <a:solidFill>
                  <a:srgbClr val="383838"/>
                </a:solidFill>
              </a:rPr>
              <a:t> </a:t>
            </a:r>
            <a:r>
              <a:rPr dirty="0">
                <a:solidFill>
                  <a:srgbClr val="383838"/>
                </a:solidFill>
              </a:rPr>
              <a:t>olhar</a:t>
            </a:r>
            <a:r>
              <a:rPr spc="-14" dirty="0">
                <a:solidFill>
                  <a:srgbClr val="383838"/>
                </a:solidFill>
              </a:rPr>
              <a:t> </a:t>
            </a:r>
            <a:r>
              <a:rPr dirty="0">
                <a:solidFill>
                  <a:srgbClr val="383838"/>
                </a:solidFill>
              </a:rPr>
              <a:t>para</a:t>
            </a:r>
            <a:r>
              <a:rPr spc="-18" dirty="0">
                <a:solidFill>
                  <a:srgbClr val="383838"/>
                </a:solidFill>
              </a:rPr>
              <a:t> </a:t>
            </a:r>
            <a:r>
              <a:rPr spc="64" dirty="0">
                <a:solidFill>
                  <a:srgbClr val="383838"/>
                </a:solidFill>
              </a:rPr>
              <a:t>o</a:t>
            </a:r>
            <a:r>
              <a:rPr spc="-18" dirty="0">
                <a:solidFill>
                  <a:srgbClr val="383838"/>
                </a:solidFill>
              </a:rPr>
              <a:t> </a:t>
            </a:r>
            <a:r>
              <a:rPr dirty="0">
                <a:solidFill>
                  <a:srgbClr val="383838"/>
                </a:solidFill>
              </a:rPr>
              <a:t>país</a:t>
            </a:r>
            <a:r>
              <a:rPr spc="-18" dirty="0">
                <a:solidFill>
                  <a:srgbClr val="383838"/>
                </a:solidFill>
              </a:rPr>
              <a:t> </a:t>
            </a:r>
            <a:r>
              <a:rPr spc="59" dirty="0">
                <a:solidFill>
                  <a:srgbClr val="383838"/>
                </a:solidFill>
              </a:rPr>
              <a:t>e</a:t>
            </a:r>
            <a:r>
              <a:rPr spc="-23" dirty="0">
                <a:solidFill>
                  <a:srgbClr val="383838"/>
                </a:solidFill>
              </a:rPr>
              <a:t> </a:t>
            </a:r>
            <a:r>
              <a:rPr dirty="0">
                <a:solidFill>
                  <a:srgbClr val="383838"/>
                </a:solidFill>
              </a:rPr>
              <a:t>para</a:t>
            </a:r>
            <a:r>
              <a:rPr spc="-18" dirty="0">
                <a:solidFill>
                  <a:srgbClr val="383838"/>
                </a:solidFill>
              </a:rPr>
              <a:t> </a:t>
            </a:r>
            <a:r>
              <a:rPr spc="64" dirty="0">
                <a:solidFill>
                  <a:srgbClr val="383838"/>
                </a:solidFill>
              </a:rPr>
              <a:t>o</a:t>
            </a:r>
            <a:r>
              <a:rPr spc="-18" dirty="0">
                <a:solidFill>
                  <a:srgbClr val="383838"/>
                </a:solidFill>
              </a:rPr>
              <a:t> </a:t>
            </a:r>
            <a:r>
              <a:rPr spc="45" dirty="0">
                <a:solidFill>
                  <a:srgbClr val="383838"/>
                </a:solidFill>
              </a:rPr>
              <a:t>mundo</a:t>
            </a:r>
            <a:r>
              <a:rPr spc="-18" dirty="0">
                <a:solidFill>
                  <a:srgbClr val="383838"/>
                </a:solidFill>
              </a:rPr>
              <a:t> </a:t>
            </a:r>
            <a:r>
              <a:rPr spc="59" dirty="0">
                <a:solidFill>
                  <a:srgbClr val="383838"/>
                </a:solidFill>
              </a:rPr>
              <a:t>e</a:t>
            </a:r>
            <a:r>
              <a:rPr spc="-27" dirty="0">
                <a:solidFill>
                  <a:srgbClr val="383838"/>
                </a:solidFill>
              </a:rPr>
              <a:t> </a:t>
            </a:r>
            <a:r>
              <a:rPr dirty="0">
                <a:solidFill>
                  <a:srgbClr val="383838"/>
                </a:solidFill>
              </a:rPr>
              <a:t>não</a:t>
            </a:r>
            <a:r>
              <a:rPr spc="-18" dirty="0">
                <a:solidFill>
                  <a:srgbClr val="383838"/>
                </a:solidFill>
              </a:rPr>
              <a:t> </a:t>
            </a:r>
            <a:r>
              <a:rPr dirty="0">
                <a:solidFill>
                  <a:srgbClr val="383838"/>
                </a:solidFill>
              </a:rPr>
              <a:t>apenas</a:t>
            </a:r>
            <a:r>
              <a:rPr spc="-18" dirty="0">
                <a:solidFill>
                  <a:srgbClr val="383838"/>
                </a:solidFill>
              </a:rPr>
              <a:t> para </a:t>
            </a:r>
            <a:r>
              <a:rPr spc="59" dirty="0">
                <a:solidFill>
                  <a:srgbClr val="383838"/>
                </a:solidFill>
              </a:rPr>
              <a:t>ambições</a:t>
            </a:r>
            <a:r>
              <a:rPr spc="-36" dirty="0">
                <a:solidFill>
                  <a:srgbClr val="383838"/>
                </a:solidFill>
              </a:rPr>
              <a:t> </a:t>
            </a:r>
            <a:r>
              <a:rPr spc="50" dirty="0">
                <a:solidFill>
                  <a:srgbClr val="383838"/>
                </a:solidFill>
              </a:rPr>
              <a:t>pessoais</a:t>
            </a:r>
            <a:r>
              <a:rPr spc="-32" dirty="0">
                <a:solidFill>
                  <a:srgbClr val="383838"/>
                </a:solidFill>
              </a:rPr>
              <a:t> </a:t>
            </a:r>
            <a:r>
              <a:rPr dirty="0">
                <a:solidFill>
                  <a:srgbClr val="383838"/>
                </a:solidFill>
              </a:rPr>
              <a:t>ou</a:t>
            </a:r>
            <a:r>
              <a:rPr spc="-36" dirty="0">
                <a:solidFill>
                  <a:srgbClr val="383838"/>
                </a:solidFill>
              </a:rPr>
              <a:t> </a:t>
            </a:r>
            <a:r>
              <a:rPr spc="-9" dirty="0">
                <a:solidFill>
                  <a:srgbClr val="383838"/>
                </a:solidFill>
              </a:rPr>
              <a:t>corporativas.</a:t>
            </a:r>
          </a:p>
          <a:p>
            <a:pPr marL="11527" algn="just">
              <a:spcBef>
                <a:spcPts val="1747"/>
              </a:spcBef>
            </a:pPr>
            <a:r>
              <a:rPr b="1" spc="-27" dirty="0">
                <a:solidFill>
                  <a:srgbClr val="383838"/>
                </a:solidFill>
              </a:rPr>
              <a:t>Temos</a:t>
            </a:r>
            <a:r>
              <a:rPr b="1" spc="-82" dirty="0">
                <a:solidFill>
                  <a:srgbClr val="383838"/>
                </a:solidFill>
              </a:rPr>
              <a:t> </a:t>
            </a:r>
            <a:r>
              <a:rPr b="1" dirty="0">
                <a:solidFill>
                  <a:srgbClr val="383838"/>
                </a:solidFill>
                <a:latin typeface="Tahoma"/>
                <a:cs typeface="Tahoma"/>
              </a:rPr>
              <a:t>de</a:t>
            </a:r>
            <a:r>
              <a:rPr b="1" spc="-82" dirty="0">
                <a:solidFill>
                  <a:srgbClr val="383838"/>
                </a:solidFill>
              </a:rPr>
              <a:t> </a:t>
            </a:r>
            <a:r>
              <a:rPr b="1" spc="-27" dirty="0">
                <a:solidFill>
                  <a:srgbClr val="383838"/>
                </a:solidFill>
              </a:rPr>
              <a:t>ser</a:t>
            </a:r>
            <a:r>
              <a:rPr b="1" spc="-82" dirty="0">
                <a:solidFill>
                  <a:srgbClr val="383838"/>
                </a:solidFill>
              </a:rPr>
              <a:t> </a:t>
            </a:r>
            <a:r>
              <a:rPr b="1" spc="-9" dirty="0">
                <a:solidFill>
                  <a:srgbClr val="383838"/>
                </a:solidFill>
              </a:rPr>
              <a:t>exigentes.</a:t>
            </a:r>
          </a:p>
          <a:p>
            <a:pPr marL="11527" marR="2542750">
              <a:lnSpc>
                <a:spcPct val="103699"/>
              </a:lnSpc>
              <a:spcBef>
                <a:spcPts val="1656"/>
              </a:spcBef>
            </a:pPr>
            <a:r>
              <a:rPr b="1" spc="-9" dirty="0">
                <a:solidFill>
                  <a:srgbClr val="383838"/>
                </a:solidFill>
              </a:rPr>
              <a:t>Connosco</a:t>
            </a:r>
            <a:r>
              <a:rPr b="1" spc="-73" dirty="0">
                <a:solidFill>
                  <a:srgbClr val="383838"/>
                </a:solidFill>
              </a:rPr>
              <a:t> </a:t>
            </a:r>
            <a:r>
              <a:rPr b="1" spc="-54" dirty="0">
                <a:solidFill>
                  <a:srgbClr val="383838"/>
                </a:solidFill>
              </a:rPr>
              <a:t>(individual</a:t>
            </a:r>
            <a:r>
              <a:rPr b="1" spc="-59" dirty="0">
                <a:solidFill>
                  <a:srgbClr val="383838"/>
                </a:solidFill>
              </a:rPr>
              <a:t> </a:t>
            </a:r>
            <a:r>
              <a:rPr b="1" dirty="0">
                <a:solidFill>
                  <a:srgbClr val="383838"/>
                </a:solidFill>
                <a:latin typeface="Tahoma"/>
                <a:cs typeface="Tahoma"/>
              </a:rPr>
              <a:t>e</a:t>
            </a:r>
            <a:r>
              <a:rPr b="1" spc="-64" dirty="0">
                <a:solidFill>
                  <a:srgbClr val="383838"/>
                </a:solidFill>
              </a:rPr>
              <a:t> </a:t>
            </a:r>
            <a:r>
              <a:rPr b="1" spc="-32" dirty="0">
                <a:solidFill>
                  <a:srgbClr val="383838"/>
                </a:solidFill>
              </a:rPr>
              <a:t>colectivamente),</a:t>
            </a:r>
            <a:r>
              <a:rPr b="1" spc="-64" dirty="0">
                <a:solidFill>
                  <a:srgbClr val="383838"/>
                </a:solidFill>
              </a:rPr>
              <a:t> </a:t>
            </a:r>
            <a:r>
              <a:rPr b="1" spc="-18" dirty="0">
                <a:solidFill>
                  <a:srgbClr val="383838"/>
                </a:solidFill>
              </a:rPr>
              <a:t>em</a:t>
            </a:r>
            <a:r>
              <a:rPr b="1" spc="-68" dirty="0">
                <a:solidFill>
                  <a:srgbClr val="383838"/>
                </a:solidFill>
              </a:rPr>
              <a:t> </a:t>
            </a:r>
            <a:r>
              <a:rPr b="1" spc="-45" dirty="0">
                <a:solidFill>
                  <a:srgbClr val="383838"/>
                </a:solidFill>
              </a:rPr>
              <a:t>primeiro</a:t>
            </a:r>
            <a:r>
              <a:rPr b="1" spc="-68" dirty="0">
                <a:solidFill>
                  <a:srgbClr val="383838"/>
                </a:solidFill>
              </a:rPr>
              <a:t> </a:t>
            </a:r>
            <a:r>
              <a:rPr b="1" spc="-45" dirty="0">
                <a:solidFill>
                  <a:srgbClr val="383838"/>
                </a:solidFill>
              </a:rPr>
              <a:t>lugar, </a:t>
            </a:r>
            <a:r>
              <a:rPr b="1" dirty="0">
                <a:solidFill>
                  <a:srgbClr val="383838"/>
                </a:solidFill>
                <a:latin typeface="Tahoma"/>
                <a:cs typeface="Tahoma"/>
              </a:rPr>
              <a:t>e</a:t>
            </a:r>
            <a:r>
              <a:rPr b="1" spc="-82" dirty="0">
                <a:solidFill>
                  <a:srgbClr val="383838"/>
                </a:solidFill>
              </a:rPr>
              <a:t> </a:t>
            </a:r>
            <a:r>
              <a:rPr b="1" dirty="0">
                <a:solidFill>
                  <a:srgbClr val="383838"/>
                </a:solidFill>
                <a:latin typeface="Tahoma"/>
                <a:cs typeface="Tahoma"/>
              </a:rPr>
              <a:t>com</a:t>
            </a:r>
            <a:r>
              <a:rPr b="1" spc="-86" dirty="0">
                <a:solidFill>
                  <a:srgbClr val="383838"/>
                </a:solidFill>
              </a:rPr>
              <a:t> </a:t>
            </a:r>
            <a:r>
              <a:rPr b="1" spc="-9" dirty="0">
                <a:solidFill>
                  <a:srgbClr val="383838"/>
                </a:solidFill>
              </a:rPr>
              <a:t>os</a:t>
            </a:r>
            <a:r>
              <a:rPr b="1" spc="-82" dirty="0">
                <a:solidFill>
                  <a:srgbClr val="383838"/>
                </a:solidFill>
              </a:rPr>
              <a:t> </a:t>
            </a:r>
            <a:r>
              <a:rPr b="1" spc="-50" dirty="0">
                <a:solidFill>
                  <a:srgbClr val="383838"/>
                </a:solidFill>
              </a:rPr>
              <a:t>outros,</a:t>
            </a:r>
            <a:r>
              <a:rPr b="1" spc="-82" dirty="0">
                <a:solidFill>
                  <a:srgbClr val="383838"/>
                </a:solidFill>
              </a:rPr>
              <a:t> </a:t>
            </a:r>
            <a:r>
              <a:rPr b="1" spc="-23" dirty="0">
                <a:solidFill>
                  <a:srgbClr val="383838"/>
                </a:solidFill>
              </a:rPr>
              <a:t>pelo</a:t>
            </a:r>
            <a:r>
              <a:rPr b="1" spc="-86" dirty="0">
                <a:solidFill>
                  <a:srgbClr val="383838"/>
                </a:solidFill>
              </a:rPr>
              <a:t> </a:t>
            </a:r>
            <a:r>
              <a:rPr b="1" spc="-9" dirty="0">
                <a:solidFill>
                  <a:srgbClr val="383838"/>
                </a:solidFill>
              </a:rPr>
              <a:t>exemplo.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86277" y="3401163"/>
            <a:ext cx="5465077" cy="430664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defTabSz="829909">
              <a:spcBef>
                <a:spcPts val="91"/>
              </a:spcBef>
            </a:pPr>
            <a:r>
              <a:rPr sz="2723" kern="0" dirty="0">
                <a:solidFill>
                  <a:srgbClr val="020202"/>
                </a:solidFill>
                <a:latin typeface="Georgia"/>
                <a:cs typeface="Georgia"/>
              </a:rPr>
              <a:t>O</a:t>
            </a:r>
            <a:r>
              <a:rPr sz="2723" kern="0" spc="-59" dirty="0">
                <a:solidFill>
                  <a:srgbClr val="020202"/>
                </a:solidFill>
                <a:latin typeface="Georgia"/>
                <a:cs typeface="Georgia"/>
              </a:rPr>
              <a:t> </a:t>
            </a:r>
            <a:r>
              <a:rPr sz="2723" kern="0" dirty="0">
                <a:solidFill>
                  <a:srgbClr val="020202"/>
                </a:solidFill>
                <a:latin typeface="Georgia"/>
                <a:cs typeface="Georgia"/>
              </a:rPr>
              <a:t>Que</a:t>
            </a:r>
            <a:r>
              <a:rPr sz="2723" kern="0" spc="-59" dirty="0">
                <a:solidFill>
                  <a:srgbClr val="020202"/>
                </a:solidFill>
                <a:latin typeface="Georgia"/>
                <a:cs typeface="Georgia"/>
              </a:rPr>
              <a:t> </a:t>
            </a:r>
            <a:r>
              <a:rPr sz="2723" kern="0" dirty="0">
                <a:solidFill>
                  <a:srgbClr val="020202"/>
                </a:solidFill>
                <a:latin typeface="Georgia"/>
                <a:cs typeface="Georgia"/>
              </a:rPr>
              <a:t>Podemos</a:t>
            </a:r>
            <a:r>
              <a:rPr sz="2723" kern="0" spc="-54" dirty="0">
                <a:solidFill>
                  <a:srgbClr val="020202"/>
                </a:solidFill>
                <a:latin typeface="Georgia"/>
                <a:cs typeface="Georgia"/>
              </a:rPr>
              <a:t> </a:t>
            </a:r>
            <a:r>
              <a:rPr sz="2723" kern="0" dirty="0">
                <a:solidFill>
                  <a:srgbClr val="020202"/>
                </a:solidFill>
                <a:latin typeface="Georgia"/>
                <a:cs typeface="Georgia"/>
              </a:rPr>
              <a:t>Fazer</a:t>
            </a:r>
            <a:r>
              <a:rPr sz="2723" kern="0" spc="-59" dirty="0">
                <a:solidFill>
                  <a:srgbClr val="020202"/>
                </a:solidFill>
                <a:latin typeface="Georgia"/>
                <a:cs typeface="Georgia"/>
              </a:rPr>
              <a:t> </a:t>
            </a:r>
            <a:r>
              <a:rPr sz="2723" kern="0" dirty="0">
                <a:solidFill>
                  <a:srgbClr val="020202"/>
                </a:solidFill>
                <a:latin typeface="Georgia"/>
                <a:cs typeface="Georgia"/>
              </a:rPr>
              <a:t>Pela</a:t>
            </a:r>
            <a:r>
              <a:rPr sz="2723" kern="0" spc="-54" dirty="0">
                <a:solidFill>
                  <a:srgbClr val="020202"/>
                </a:solidFill>
                <a:latin typeface="Georgia"/>
                <a:cs typeface="Georgia"/>
              </a:rPr>
              <a:t> </a:t>
            </a:r>
            <a:r>
              <a:rPr sz="2723" kern="0" spc="-9" dirty="0">
                <a:solidFill>
                  <a:srgbClr val="020202"/>
                </a:solidFill>
                <a:latin typeface="Georgia"/>
                <a:cs typeface="Georgia"/>
              </a:rPr>
              <a:t>Europa?</a:t>
            </a:r>
            <a:endParaRPr sz="2723" kern="0">
              <a:solidFill>
                <a:sysClr val="windowText" lastClr="000000"/>
              </a:solidFill>
              <a:latin typeface="Georgia"/>
              <a:cs typeface="Georgi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xfrm>
            <a:off x="4514649" y="1164145"/>
            <a:ext cx="4522775" cy="1409137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37668" marR="4611" indent="-1124412">
              <a:lnSpc>
                <a:spcPct val="148300"/>
              </a:lnSpc>
              <a:spcBef>
                <a:spcPts val="91"/>
              </a:spcBef>
            </a:pPr>
            <a:r>
              <a:rPr sz="3267" b="1" dirty="0">
                <a:solidFill>
                  <a:srgbClr val="000000"/>
                </a:solidFill>
                <a:latin typeface="Cambria"/>
                <a:cs typeface="Cambria"/>
              </a:rPr>
              <a:t>Obrigado</a:t>
            </a:r>
            <a:r>
              <a:rPr sz="3267" b="1" spc="322" dirty="0">
                <a:solidFill>
                  <a:srgbClr val="000000"/>
                </a:solidFill>
                <a:latin typeface="Cambria"/>
                <a:cs typeface="Cambria"/>
              </a:rPr>
              <a:t> </a:t>
            </a:r>
            <a:r>
              <a:rPr sz="3267" b="1" dirty="0">
                <a:solidFill>
                  <a:srgbClr val="000000"/>
                </a:solidFill>
                <a:latin typeface="Cambria"/>
                <a:cs typeface="Cambria"/>
              </a:rPr>
              <a:t>pela</a:t>
            </a:r>
            <a:r>
              <a:rPr sz="3267" b="1" spc="322" dirty="0">
                <a:solidFill>
                  <a:srgbClr val="000000"/>
                </a:solidFill>
                <a:latin typeface="Cambria"/>
                <a:cs typeface="Cambria"/>
              </a:rPr>
              <a:t> </a:t>
            </a:r>
            <a:r>
              <a:rPr sz="3267" b="1" spc="-9" dirty="0">
                <a:solidFill>
                  <a:srgbClr val="000000"/>
                </a:solidFill>
                <a:latin typeface="Cambria"/>
                <a:cs typeface="Cambria"/>
              </a:rPr>
              <a:t>vossa atenção!</a:t>
            </a:r>
            <a:endParaRPr sz="3267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01168" y="4491309"/>
            <a:ext cx="1467843" cy="733375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2882" algn="ctr" defTabSz="829909">
              <a:spcBef>
                <a:spcPts val="91"/>
              </a:spcBef>
            </a:pPr>
            <a:r>
              <a:rPr sz="1089" kern="0" dirty="0">
                <a:solidFill>
                  <a:sysClr val="windowText" lastClr="000000"/>
                </a:solidFill>
                <a:latin typeface="Calibri"/>
                <a:cs typeface="Calibri"/>
              </a:rPr>
              <a:t>Luis</a:t>
            </a:r>
            <a:r>
              <a:rPr sz="1089" kern="0" spc="-36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089" kern="0" spc="-9" dirty="0">
                <a:solidFill>
                  <a:sysClr val="windowText" lastClr="000000"/>
                </a:solidFill>
                <a:latin typeface="Calibri"/>
                <a:cs typeface="Calibri"/>
              </a:rPr>
              <a:t>Gomes</a:t>
            </a:r>
            <a:r>
              <a:rPr sz="1089" kern="0" spc="-32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089" kern="0" spc="-9" dirty="0">
                <a:solidFill>
                  <a:sysClr val="windowText" lastClr="000000"/>
                </a:solidFill>
                <a:latin typeface="Calibri"/>
                <a:cs typeface="Calibri"/>
              </a:rPr>
              <a:t>Centeno</a:t>
            </a:r>
            <a:endParaRPr sz="1089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defTabSz="829909"/>
            <a:endParaRPr sz="1089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defTabSz="829909">
              <a:spcBef>
                <a:spcPts val="368"/>
              </a:spcBef>
            </a:pPr>
            <a:endParaRPr sz="1089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algn="ctr" defTabSz="829909"/>
            <a:r>
              <a:rPr sz="1089" kern="0" spc="-9" dirty="0">
                <a:solidFill>
                  <a:sysClr val="windowText" lastClr="000000"/>
                </a:solidFill>
                <a:latin typeface="Calibri"/>
                <a:cs typeface="Calibri"/>
                <a:hlinkClick r:id="rId2"/>
              </a:rPr>
              <a:t>luisgfcenteno@gmail.com</a:t>
            </a:r>
            <a:endParaRPr sz="1089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93813dd7ca6ad654711aa0ab317e03a3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f11dc0ce689dd3925e84e4e35398c6e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C30393A-FEC6-4A44-9E4A-6EA49F1F7D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48C88F1-1664-415F-AFCE-F6CF45809817}">
  <ds:schemaRefs>
    <ds:schemaRef ds:uri="http://schemas.microsoft.com/office/2006/documentManagement/types"/>
    <ds:schemaRef ds:uri="71af3243-3dd4-4a8d-8c0d-dd76da1f02a5"/>
    <ds:schemaRef ds:uri="http://purl.org/dc/elements/1.1/"/>
    <ds:schemaRef ds:uri="http://www.w3.org/XML/1998/namespace"/>
    <ds:schemaRef ds:uri="http://schemas.openxmlformats.org/package/2006/metadata/core-properties"/>
    <ds:schemaRef ds:uri="16c05727-aa75-4e4a-9b5f-8a80a1165891"/>
    <ds:schemaRef ds:uri="http://schemas.microsoft.com/office/infopath/2007/PartnerControls"/>
    <ds:schemaRef ds:uri="http://purl.org/dc/terms/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0D16958A-754B-4396-9457-FD7A427A37D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Design digital</Template>
  <TotalTime>0</TotalTime>
  <Words>1308</Words>
  <Application>Microsoft Office PowerPoint</Application>
  <PresentationFormat>Ecrã Panorâmico</PresentationFormat>
  <Paragraphs>124</Paragraphs>
  <Slides>13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13</vt:i4>
      </vt:variant>
    </vt:vector>
  </HeadingPairs>
  <TitlesOfParts>
    <vt:vector size="20" baseType="lpstr">
      <vt:lpstr>Calibri</vt:lpstr>
      <vt:lpstr>Cambria</vt:lpstr>
      <vt:lpstr>Georgia</vt:lpstr>
      <vt:lpstr>Symbol</vt:lpstr>
      <vt:lpstr>Tahoma</vt:lpstr>
      <vt:lpstr>Trebuchet MS</vt:lpstr>
      <vt:lpstr>Office Theme</vt:lpstr>
      <vt:lpstr>Apresentação do PowerPoint</vt:lpstr>
      <vt:lpstr>Estamos perante um Desafio Político, não apenas económico</vt:lpstr>
      <vt:lpstr>A Economia Portuguesa no Quadro da “Nova Política” da U.E.</vt:lpstr>
      <vt:lpstr>O Que Podemos Fazer Pela Europa?</vt:lpstr>
      <vt:lpstr>Mudanças Necessárias</vt:lpstr>
      <vt:lpstr>Fragilidades e Desafios</vt:lpstr>
      <vt:lpstr>Harmonização Regulamentar Europeia</vt:lpstr>
      <vt:lpstr>Autonomia Estratégica Europeia</vt:lpstr>
      <vt:lpstr>Pontos Fortes e Ativos Estratégicos da Economia Portuguesa</vt:lpstr>
      <vt:lpstr>Pontos Fortes da Economia Portuguesa</vt:lpstr>
      <vt:lpstr>Ativos Estratégicos Nacionais</vt:lpstr>
      <vt:lpstr>Exigência e Responsabilidade</vt:lpstr>
      <vt:lpstr>Obrigado pela vossa atenção!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Sandra Ascensão</dc:creator>
  <cp:lastModifiedBy>jose batista</cp:lastModifiedBy>
  <cp:revision>8</cp:revision>
  <cp:lastPrinted>2025-04-08T15:33:13Z</cp:lastPrinted>
  <dcterms:created xsi:type="dcterms:W3CDTF">2025-04-08T15:20:06Z</dcterms:created>
  <dcterms:modified xsi:type="dcterms:W3CDTF">2025-04-10T10:06:46Z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