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34" r:id="rId1"/>
  </p:sldMasterIdLst>
  <p:notesMasterIdLst>
    <p:notesMasterId r:id="rId28"/>
  </p:notesMasterIdLst>
  <p:sldIdLst>
    <p:sldId id="256" r:id="rId2"/>
    <p:sldId id="257" r:id="rId3"/>
    <p:sldId id="372" r:id="rId4"/>
    <p:sldId id="357" r:id="rId5"/>
    <p:sldId id="368" r:id="rId6"/>
    <p:sldId id="258" r:id="rId7"/>
    <p:sldId id="353" r:id="rId8"/>
    <p:sldId id="358" r:id="rId9"/>
    <p:sldId id="354" r:id="rId10"/>
    <p:sldId id="373" r:id="rId11"/>
    <p:sldId id="355" r:id="rId12"/>
    <p:sldId id="374" r:id="rId13"/>
    <p:sldId id="361" r:id="rId14"/>
    <p:sldId id="359" r:id="rId15"/>
    <p:sldId id="360" r:id="rId16"/>
    <p:sldId id="364" r:id="rId17"/>
    <p:sldId id="295" r:id="rId18"/>
    <p:sldId id="362" r:id="rId19"/>
    <p:sldId id="366" r:id="rId20"/>
    <p:sldId id="370" r:id="rId21"/>
    <p:sldId id="371" r:id="rId22"/>
    <p:sldId id="367" r:id="rId23"/>
    <p:sldId id="375" r:id="rId24"/>
    <p:sldId id="376" r:id="rId25"/>
    <p:sldId id="336" r:id="rId26"/>
    <p:sldId id="302" r:id="rId27"/>
  </p:sldIdLst>
  <p:sldSz cx="12192000" cy="6858000"/>
  <p:notesSz cx="6808788" cy="99409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FF0000"/>
    <a:srgbClr val="FFE79B"/>
    <a:srgbClr val="FFDB69"/>
    <a:srgbClr val="FFFF99"/>
    <a:srgbClr val="006A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8167" autoAdjust="0"/>
  </p:normalViewPr>
  <p:slideViewPr>
    <p:cSldViewPr snapToGrid="0">
      <p:cViewPr varScale="1">
        <p:scale>
          <a:sx n="78" d="100"/>
          <a:sy n="78" d="100"/>
        </p:scale>
        <p:origin x="878" y="67"/>
      </p:cViewPr>
      <p:guideLst/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dro Francisco Duarte Franco" userId="eb2eb25a-3a93-460f-9a13-4ee674a29b66" providerId="ADAL" clId="{E6176014-6DDE-4781-AF20-E8FA5084D638}"/>
    <pc:docChg chg="undo redo custSel addSld delSld modSld sldOrd">
      <pc:chgData name="Pedro Francisco Duarte Franco" userId="eb2eb25a-3a93-460f-9a13-4ee674a29b66" providerId="ADAL" clId="{E6176014-6DDE-4781-AF20-E8FA5084D638}" dt="2024-07-10T17:36:32.559" v="1861" actId="20577"/>
      <pc:docMkLst>
        <pc:docMk/>
      </pc:docMkLst>
      <pc:sldChg chg="modSp">
        <pc:chgData name="Pedro Francisco Duarte Franco" userId="eb2eb25a-3a93-460f-9a13-4ee674a29b66" providerId="ADAL" clId="{E6176014-6DDE-4781-AF20-E8FA5084D638}" dt="2024-07-10T16:37:11.218" v="5" actId="6549"/>
        <pc:sldMkLst>
          <pc:docMk/>
          <pc:sldMk cId="3093723219" sldId="256"/>
        </pc:sldMkLst>
        <pc:spChg chg="mod">
          <ac:chgData name="Pedro Francisco Duarte Franco" userId="eb2eb25a-3a93-460f-9a13-4ee674a29b66" providerId="ADAL" clId="{E6176014-6DDE-4781-AF20-E8FA5084D638}" dt="2024-07-10T16:37:11.218" v="5" actId="6549"/>
          <ac:spMkLst>
            <pc:docMk/>
            <pc:sldMk cId="3093723219" sldId="256"/>
            <ac:spMk id="2" creationId="{90BA005A-C471-206C-464F-0E1D19881FD4}"/>
          </ac:spMkLst>
        </pc:spChg>
      </pc:sldChg>
      <pc:sldChg chg="modSp">
        <pc:chgData name="Pedro Francisco Duarte Franco" userId="eb2eb25a-3a93-460f-9a13-4ee674a29b66" providerId="ADAL" clId="{E6176014-6DDE-4781-AF20-E8FA5084D638}" dt="2024-07-10T16:53:56.016" v="64" actId="20577"/>
        <pc:sldMkLst>
          <pc:docMk/>
          <pc:sldMk cId="2665113392" sldId="257"/>
        </pc:sldMkLst>
        <pc:graphicFrameChg chg="mod">
          <ac:chgData name="Pedro Francisco Duarte Franco" userId="eb2eb25a-3a93-460f-9a13-4ee674a29b66" providerId="ADAL" clId="{E6176014-6DDE-4781-AF20-E8FA5084D638}" dt="2024-07-10T16:53:56.016" v="64" actId="20577"/>
          <ac:graphicFrameMkLst>
            <pc:docMk/>
            <pc:sldMk cId="2665113392" sldId="257"/>
            <ac:graphicFrameMk id="7" creationId="{76D6B123-AA21-100B-15B0-537EB8E13BE8}"/>
          </ac:graphicFrameMkLst>
        </pc:graphicFrameChg>
      </pc:sldChg>
      <pc:sldChg chg="modSp">
        <pc:chgData name="Pedro Francisco Duarte Franco" userId="eb2eb25a-3a93-460f-9a13-4ee674a29b66" providerId="ADAL" clId="{E6176014-6DDE-4781-AF20-E8FA5084D638}" dt="2024-07-10T16:53:50.133" v="54" actId="20577"/>
        <pc:sldMkLst>
          <pc:docMk/>
          <pc:sldMk cId="6968513" sldId="258"/>
        </pc:sldMkLst>
        <pc:spChg chg="mod">
          <ac:chgData name="Pedro Francisco Duarte Franco" userId="eb2eb25a-3a93-460f-9a13-4ee674a29b66" providerId="ADAL" clId="{E6176014-6DDE-4781-AF20-E8FA5084D638}" dt="2024-07-10T16:53:50.133" v="54" actId="20577"/>
          <ac:spMkLst>
            <pc:docMk/>
            <pc:sldMk cId="6968513" sldId="258"/>
            <ac:spMk id="2" creationId="{95B9EB86-9EE3-0730-B5B7-21AB5CB98E4E}"/>
          </ac:spMkLst>
        </pc:spChg>
      </pc:sldChg>
      <pc:sldChg chg="modSp add ord">
        <pc:chgData name="Pedro Francisco Duarte Franco" userId="eb2eb25a-3a93-460f-9a13-4ee674a29b66" providerId="ADAL" clId="{E6176014-6DDE-4781-AF20-E8FA5084D638}" dt="2024-07-10T17:34:33.345" v="1764" actId="14100"/>
        <pc:sldMkLst>
          <pc:docMk/>
          <pc:sldMk cId="2617349107" sldId="353"/>
        </pc:sldMkLst>
        <pc:spChg chg="mod">
          <ac:chgData name="Pedro Francisco Duarte Franco" userId="eb2eb25a-3a93-460f-9a13-4ee674a29b66" providerId="ADAL" clId="{E6176014-6DDE-4781-AF20-E8FA5084D638}" dt="2024-07-10T17:23:01.121" v="1323" actId="12"/>
          <ac:spMkLst>
            <pc:docMk/>
            <pc:sldMk cId="2617349107" sldId="353"/>
            <ac:spMk id="2" creationId="{A70DAEC2-CDC8-468C-B20E-E11FFDAB040C}"/>
          </ac:spMkLst>
        </pc:spChg>
        <pc:spChg chg="mod">
          <ac:chgData name="Pedro Francisco Duarte Franco" userId="eb2eb25a-3a93-460f-9a13-4ee674a29b66" providerId="ADAL" clId="{E6176014-6DDE-4781-AF20-E8FA5084D638}" dt="2024-07-10T17:34:33.345" v="1764" actId="14100"/>
          <ac:spMkLst>
            <pc:docMk/>
            <pc:sldMk cId="2617349107" sldId="353"/>
            <ac:spMk id="21" creationId="{E0C99A50-0FAB-4B94-A278-C5320643742A}"/>
          </ac:spMkLst>
        </pc:spChg>
      </pc:sldChg>
      <pc:sldChg chg="modSp add">
        <pc:chgData name="Pedro Francisco Duarte Franco" userId="eb2eb25a-3a93-460f-9a13-4ee674a29b66" providerId="ADAL" clId="{E6176014-6DDE-4781-AF20-E8FA5084D638}" dt="2024-07-10T17:35:36.779" v="1838" actId="20577"/>
        <pc:sldMkLst>
          <pc:docMk/>
          <pc:sldMk cId="1766842211" sldId="354"/>
        </pc:sldMkLst>
        <pc:spChg chg="mod">
          <ac:chgData name="Pedro Francisco Duarte Franco" userId="eb2eb25a-3a93-460f-9a13-4ee674a29b66" providerId="ADAL" clId="{E6176014-6DDE-4781-AF20-E8FA5084D638}" dt="2024-07-10T17:35:36.779" v="1838" actId="20577"/>
          <ac:spMkLst>
            <pc:docMk/>
            <pc:sldMk cId="1766842211" sldId="354"/>
            <ac:spMk id="18" creationId="{AFDAF62A-D731-4DB5-B33B-E27C1D4D111F}"/>
          </ac:spMkLst>
        </pc:spChg>
        <pc:spChg chg="mod">
          <ac:chgData name="Pedro Francisco Duarte Franco" userId="eb2eb25a-3a93-460f-9a13-4ee674a29b66" providerId="ADAL" clId="{E6176014-6DDE-4781-AF20-E8FA5084D638}" dt="2024-07-10T17:34:17.426" v="1742" actId="14100"/>
          <ac:spMkLst>
            <pc:docMk/>
            <pc:sldMk cId="1766842211" sldId="354"/>
            <ac:spMk id="21" creationId="{E0C99A50-0FAB-4B94-A278-C5320643742A}"/>
          </ac:spMkLst>
        </pc:spChg>
      </pc:sldChg>
      <pc:sldChg chg="modSp add">
        <pc:chgData name="Pedro Francisco Duarte Franco" userId="eb2eb25a-3a93-460f-9a13-4ee674a29b66" providerId="ADAL" clId="{E6176014-6DDE-4781-AF20-E8FA5084D638}" dt="2024-07-10T17:36:25.109" v="1853" actId="20577"/>
        <pc:sldMkLst>
          <pc:docMk/>
          <pc:sldMk cId="3892078639" sldId="355"/>
        </pc:sldMkLst>
        <pc:spChg chg="mod">
          <ac:chgData name="Pedro Francisco Duarte Franco" userId="eb2eb25a-3a93-460f-9a13-4ee674a29b66" providerId="ADAL" clId="{E6176014-6DDE-4781-AF20-E8FA5084D638}" dt="2024-07-10T17:36:25.109" v="1853" actId="20577"/>
          <ac:spMkLst>
            <pc:docMk/>
            <pc:sldMk cId="3892078639" sldId="355"/>
            <ac:spMk id="21" creationId="{E0C99A50-0FAB-4B94-A278-C5320643742A}"/>
          </ac:spMkLst>
        </pc:spChg>
      </pc:sldChg>
    </pc:docChg>
  </pc:docChgLst>
  <pc:docChgLst>
    <pc:chgData name="Pedro Francisco Duarte Franco" userId="eb2eb25a-3a93-460f-9a13-4ee674a29b66" providerId="ADAL" clId="{581D8294-D230-4027-8095-30CD9C6B891E}"/>
    <pc:docChg chg="undo redo custSel addSld delSld modSld sldOrd modNotesMaster">
      <pc:chgData name="Pedro Francisco Duarte Franco" userId="eb2eb25a-3a93-460f-9a13-4ee674a29b66" providerId="ADAL" clId="{581D8294-D230-4027-8095-30CD9C6B891E}" dt="2024-07-15T13:43:28.100" v="5182" actId="20577"/>
      <pc:docMkLst>
        <pc:docMk/>
      </pc:docMkLst>
      <pc:sldChg chg="addSp delSp modSp">
        <pc:chgData name="Pedro Francisco Duarte Franco" userId="eb2eb25a-3a93-460f-9a13-4ee674a29b66" providerId="ADAL" clId="{581D8294-D230-4027-8095-30CD9C6B891E}" dt="2024-07-15T11:45:26.850" v="2804" actId="1076"/>
        <pc:sldMkLst>
          <pc:docMk/>
          <pc:sldMk cId="2665113392" sldId="257"/>
        </pc:sldMkLst>
        <pc:spChg chg="del">
          <ac:chgData name="Pedro Francisco Duarte Franco" userId="eb2eb25a-3a93-460f-9a13-4ee674a29b66" providerId="ADAL" clId="{581D8294-D230-4027-8095-30CD9C6B891E}" dt="2024-07-15T10:36:03.307" v="1223" actId="478"/>
          <ac:spMkLst>
            <pc:docMk/>
            <pc:sldMk cId="2665113392" sldId="257"/>
            <ac:spMk id="3" creationId="{EED9945F-7A6A-5BF5-E830-1028DEEC6311}"/>
          </ac:spMkLst>
        </pc:spChg>
        <pc:spChg chg="add mod">
          <ac:chgData name="Pedro Francisco Duarte Franco" userId="eb2eb25a-3a93-460f-9a13-4ee674a29b66" providerId="ADAL" clId="{581D8294-D230-4027-8095-30CD9C6B891E}" dt="2024-07-15T11:45:26.662" v="2803" actId="1076"/>
          <ac:spMkLst>
            <pc:docMk/>
            <pc:sldMk cId="2665113392" sldId="257"/>
            <ac:spMk id="10" creationId="{30C7E905-20E9-4A13-B5FD-949D9B82F468}"/>
          </ac:spMkLst>
        </pc:spChg>
        <pc:graphicFrameChg chg="mod">
          <ac:chgData name="Pedro Francisco Duarte Franco" userId="eb2eb25a-3a93-460f-9a13-4ee674a29b66" providerId="ADAL" clId="{581D8294-D230-4027-8095-30CD9C6B891E}" dt="2024-07-15T10:44:24.396" v="1331"/>
          <ac:graphicFrameMkLst>
            <pc:docMk/>
            <pc:sldMk cId="2665113392" sldId="257"/>
            <ac:graphicFrameMk id="7" creationId="{76D6B123-AA21-100B-15B0-537EB8E13BE8}"/>
          </ac:graphicFrameMkLst>
        </pc:graphicFrameChg>
        <pc:picChg chg="add mod">
          <ac:chgData name="Pedro Francisco Duarte Franco" userId="eb2eb25a-3a93-460f-9a13-4ee674a29b66" providerId="ADAL" clId="{581D8294-D230-4027-8095-30CD9C6B891E}" dt="2024-07-15T10:43:55.415" v="1325" actId="1076"/>
          <ac:picMkLst>
            <pc:docMk/>
            <pc:sldMk cId="2665113392" sldId="257"/>
            <ac:picMk id="8" creationId="{7FDC50B2-45B7-4120-B8BB-1310E66CC197}"/>
          </ac:picMkLst>
        </pc:picChg>
        <pc:picChg chg="add mod ord">
          <ac:chgData name="Pedro Francisco Duarte Franco" userId="eb2eb25a-3a93-460f-9a13-4ee674a29b66" providerId="ADAL" clId="{581D8294-D230-4027-8095-30CD9C6B891E}" dt="2024-07-15T11:45:26.850" v="2804" actId="1076"/>
          <ac:picMkLst>
            <pc:docMk/>
            <pc:sldMk cId="2665113392" sldId="257"/>
            <ac:picMk id="9" creationId="{39B82A0F-59D9-4600-A2A7-DC0A319701D4}"/>
          </ac:picMkLst>
        </pc:picChg>
      </pc:sldChg>
      <pc:sldChg chg="modSp">
        <pc:chgData name="Pedro Francisco Duarte Franco" userId="eb2eb25a-3a93-460f-9a13-4ee674a29b66" providerId="ADAL" clId="{581D8294-D230-4027-8095-30CD9C6B891E}" dt="2024-07-15T10:40:17.942" v="1255" actId="1076"/>
        <pc:sldMkLst>
          <pc:docMk/>
          <pc:sldMk cId="258843410" sldId="295"/>
        </pc:sldMkLst>
        <pc:spChg chg="mod">
          <ac:chgData name="Pedro Francisco Duarte Franco" userId="eb2eb25a-3a93-460f-9a13-4ee674a29b66" providerId="ADAL" clId="{581D8294-D230-4027-8095-30CD9C6B891E}" dt="2024-07-15T10:40:17.942" v="1255" actId="1076"/>
          <ac:spMkLst>
            <pc:docMk/>
            <pc:sldMk cId="258843410" sldId="295"/>
            <ac:spMk id="10" creationId="{DBEC51A7-7537-7092-D87A-CF5AA957A1BD}"/>
          </ac:spMkLst>
        </pc:spChg>
      </pc:sldChg>
      <pc:sldChg chg="addSp delSp modSp">
        <pc:chgData name="Pedro Francisco Duarte Franco" userId="eb2eb25a-3a93-460f-9a13-4ee674a29b66" providerId="ADAL" clId="{581D8294-D230-4027-8095-30CD9C6B891E}" dt="2024-07-15T13:24:57.124" v="4829" actId="1076"/>
        <pc:sldMkLst>
          <pc:docMk/>
          <pc:sldMk cId="3839212588" sldId="336"/>
        </pc:sldMkLst>
        <pc:spChg chg="mod">
          <ac:chgData name="Pedro Francisco Duarte Franco" userId="eb2eb25a-3a93-460f-9a13-4ee674a29b66" providerId="ADAL" clId="{581D8294-D230-4027-8095-30CD9C6B891E}" dt="2024-07-15T11:50:15.484" v="2940" actId="14100"/>
          <ac:spMkLst>
            <pc:docMk/>
            <pc:sldMk cId="3839212588" sldId="336"/>
            <ac:spMk id="8" creationId="{00000000-0000-0000-0000-000000000000}"/>
          </ac:spMkLst>
        </pc:spChg>
        <pc:spChg chg="add mod">
          <ac:chgData name="Pedro Francisco Duarte Franco" userId="eb2eb25a-3a93-460f-9a13-4ee674a29b66" providerId="ADAL" clId="{581D8294-D230-4027-8095-30CD9C6B891E}" dt="2024-07-15T13:24:57.124" v="4829" actId="1076"/>
          <ac:spMkLst>
            <pc:docMk/>
            <pc:sldMk cId="3839212588" sldId="336"/>
            <ac:spMk id="9" creationId="{796CB8F7-F236-4508-A953-CA781421A1DE}"/>
          </ac:spMkLst>
        </pc:spChg>
        <pc:spChg chg="add mod">
          <ac:chgData name="Pedro Francisco Duarte Franco" userId="eb2eb25a-3a93-460f-9a13-4ee674a29b66" providerId="ADAL" clId="{581D8294-D230-4027-8095-30CD9C6B891E}" dt="2024-07-15T11:55:43.731" v="3085" actId="20577"/>
          <ac:spMkLst>
            <pc:docMk/>
            <pc:sldMk cId="3839212588" sldId="336"/>
            <ac:spMk id="10" creationId="{8FC7E982-6AE2-4CA0-881A-6346BEAC4F15}"/>
          </ac:spMkLst>
        </pc:spChg>
        <pc:spChg chg="add del mod">
          <ac:chgData name="Pedro Francisco Duarte Franco" userId="eb2eb25a-3a93-460f-9a13-4ee674a29b66" providerId="ADAL" clId="{581D8294-D230-4027-8095-30CD9C6B891E}" dt="2024-07-15T11:41:35.212" v="2689" actId="11529"/>
          <ac:spMkLst>
            <pc:docMk/>
            <pc:sldMk cId="3839212588" sldId="336"/>
            <ac:spMk id="11" creationId="{44A992FD-6729-437E-A858-0103F6CDB98A}"/>
          </ac:spMkLst>
        </pc:spChg>
        <pc:spChg chg="add del mod">
          <ac:chgData name="Pedro Francisco Duarte Franco" userId="eb2eb25a-3a93-460f-9a13-4ee674a29b66" providerId="ADAL" clId="{581D8294-D230-4027-8095-30CD9C6B891E}" dt="2024-07-15T11:46:50.618" v="2807" actId="11529"/>
          <ac:spMkLst>
            <pc:docMk/>
            <pc:sldMk cId="3839212588" sldId="336"/>
            <ac:spMk id="12" creationId="{5FCF34DD-3926-4464-9694-9C2BD7D4BEBF}"/>
          </ac:spMkLst>
        </pc:spChg>
        <pc:cxnChg chg="add del mod">
          <ac:chgData name="Pedro Francisco Duarte Franco" userId="eb2eb25a-3a93-460f-9a13-4ee674a29b66" providerId="ADAL" clId="{581D8294-D230-4027-8095-30CD9C6B891E}" dt="2024-07-15T11:22:17.300" v="2502" actId="11529"/>
          <ac:cxnSpMkLst>
            <pc:docMk/>
            <pc:sldMk cId="3839212588" sldId="336"/>
            <ac:cxnSpMk id="3" creationId="{1D661900-DB19-4EC7-9D2B-0AC2D065EA20}"/>
          </ac:cxnSpMkLst>
        </pc:cxnChg>
      </pc:sldChg>
      <pc:sldChg chg="modSp">
        <pc:chgData name="Pedro Francisco Duarte Franco" userId="eb2eb25a-3a93-460f-9a13-4ee674a29b66" providerId="ADAL" clId="{581D8294-D230-4027-8095-30CD9C6B891E}" dt="2024-07-15T10:20:49.321" v="772" actId="6549"/>
        <pc:sldMkLst>
          <pc:docMk/>
          <pc:sldMk cId="2187104923" sldId="358"/>
        </pc:sldMkLst>
        <pc:spChg chg="mod">
          <ac:chgData name="Pedro Francisco Duarte Franco" userId="eb2eb25a-3a93-460f-9a13-4ee674a29b66" providerId="ADAL" clId="{581D8294-D230-4027-8095-30CD9C6B891E}" dt="2024-07-15T10:20:49.321" v="772" actId="6549"/>
          <ac:spMkLst>
            <pc:docMk/>
            <pc:sldMk cId="2187104923" sldId="358"/>
            <ac:spMk id="17" creationId="{AFDAF62A-D731-4DB5-B33B-E27C1D4D111F}"/>
          </ac:spMkLst>
        </pc:spChg>
      </pc:sldChg>
      <pc:sldChg chg="delSp del">
        <pc:chgData name="Pedro Francisco Duarte Franco" userId="eb2eb25a-3a93-460f-9a13-4ee674a29b66" providerId="ADAL" clId="{581D8294-D230-4027-8095-30CD9C6B891E}" dt="2024-07-15T09:19:07.682" v="99" actId="2696"/>
        <pc:sldMkLst>
          <pc:docMk/>
          <pc:sldMk cId="1443267035" sldId="363"/>
        </pc:sldMkLst>
        <pc:spChg chg="del">
          <ac:chgData name="Pedro Francisco Duarte Franco" userId="eb2eb25a-3a93-460f-9a13-4ee674a29b66" providerId="ADAL" clId="{581D8294-D230-4027-8095-30CD9C6B891E}" dt="2024-07-15T09:19:00.614" v="97" actId="478"/>
          <ac:spMkLst>
            <pc:docMk/>
            <pc:sldMk cId="1443267035" sldId="363"/>
            <ac:spMk id="3" creationId="{00000000-0000-0000-0000-000000000000}"/>
          </ac:spMkLst>
        </pc:spChg>
      </pc:sldChg>
      <pc:sldChg chg="delSp modSp">
        <pc:chgData name="Pedro Francisco Duarte Franco" userId="eb2eb25a-3a93-460f-9a13-4ee674a29b66" providerId="ADAL" clId="{581D8294-D230-4027-8095-30CD9C6B891E}" dt="2024-07-15T13:43:28.100" v="5182" actId="20577"/>
        <pc:sldMkLst>
          <pc:docMk/>
          <pc:sldMk cId="2828104585" sldId="364"/>
        </pc:sldMkLst>
        <pc:spChg chg="mod">
          <ac:chgData name="Pedro Francisco Duarte Franco" userId="eb2eb25a-3a93-460f-9a13-4ee674a29b66" providerId="ADAL" clId="{581D8294-D230-4027-8095-30CD9C6B891E}" dt="2024-07-15T13:43:28.100" v="5182" actId="20577"/>
          <ac:spMkLst>
            <pc:docMk/>
            <pc:sldMk cId="2828104585" sldId="364"/>
            <ac:spMk id="22" creationId="{599CB82A-007D-F06C-07C7-1FF0B2B726E3}"/>
          </ac:spMkLst>
        </pc:spChg>
        <pc:spChg chg="del">
          <ac:chgData name="Pedro Francisco Duarte Franco" userId="eb2eb25a-3a93-460f-9a13-4ee674a29b66" providerId="ADAL" clId="{581D8294-D230-4027-8095-30CD9C6B891E}" dt="2024-07-15T13:32:51.653" v="4830" actId="478"/>
          <ac:spMkLst>
            <pc:docMk/>
            <pc:sldMk cId="2828104585" sldId="364"/>
            <ac:spMk id="23" creationId="{4874341A-72DF-3141-1882-482D0D40A570}"/>
          </ac:spMkLst>
        </pc:spChg>
        <pc:picChg chg="mod">
          <ac:chgData name="Pedro Francisco Duarte Franco" userId="eb2eb25a-3a93-460f-9a13-4ee674a29b66" providerId="ADAL" clId="{581D8294-D230-4027-8095-30CD9C6B891E}" dt="2024-07-15T13:42:30.511" v="5135" actId="14100"/>
          <ac:picMkLst>
            <pc:docMk/>
            <pc:sldMk cId="2828104585" sldId="364"/>
            <ac:picMk id="10" creationId="{A88FF194-113E-5BEC-AAED-6440D612CFF9}"/>
          </ac:picMkLst>
        </pc:picChg>
      </pc:sldChg>
      <pc:sldChg chg="addSp delSp modSp">
        <pc:chgData name="Pedro Francisco Duarte Franco" userId="eb2eb25a-3a93-460f-9a13-4ee674a29b66" providerId="ADAL" clId="{581D8294-D230-4027-8095-30CD9C6B891E}" dt="2024-07-15T13:20:25.720" v="4826" actId="1076"/>
        <pc:sldMkLst>
          <pc:docMk/>
          <pc:sldMk cId="4288632628" sldId="367"/>
        </pc:sldMkLst>
        <pc:spChg chg="mod">
          <ac:chgData name="Pedro Francisco Duarte Franco" userId="eb2eb25a-3a93-460f-9a13-4ee674a29b66" providerId="ADAL" clId="{581D8294-D230-4027-8095-30CD9C6B891E}" dt="2024-07-15T13:20:25.720" v="4826" actId="1076"/>
          <ac:spMkLst>
            <pc:docMk/>
            <pc:sldMk cId="4288632628" sldId="367"/>
            <ac:spMk id="4" creationId="{9BDE8F0C-2ACE-23B5-9746-36CC29B4BAC0}"/>
          </ac:spMkLst>
        </pc:spChg>
        <pc:spChg chg="del mod topLvl">
          <ac:chgData name="Pedro Francisco Duarte Franco" userId="eb2eb25a-3a93-460f-9a13-4ee674a29b66" providerId="ADAL" clId="{581D8294-D230-4027-8095-30CD9C6B891E}" dt="2024-07-15T09:57:03.970" v="403" actId="478"/>
          <ac:spMkLst>
            <pc:docMk/>
            <pc:sldMk cId="4288632628" sldId="367"/>
            <ac:spMk id="12" creationId="{C5AFD5BF-2B54-2530-9DCD-B5C90815B20E}"/>
          </ac:spMkLst>
        </pc:spChg>
        <pc:spChg chg="del mod topLvl">
          <ac:chgData name="Pedro Francisco Duarte Franco" userId="eb2eb25a-3a93-460f-9a13-4ee674a29b66" providerId="ADAL" clId="{581D8294-D230-4027-8095-30CD9C6B891E}" dt="2024-07-15T09:57:25.569" v="408" actId="478"/>
          <ac:spMkLst>
            <pc:docMk/>
            <pc:sldMk cId="4288632628" sldId="367"/>
            <ac:spMk id="18" creationId="{58533975-3E8F-318B-7A21-332172F31E94}"/>
          </ac:spMkLst>
        </pc:spChg>
        <pc:spChg chg="add mod">
          <ac:chgData name="Pedro Francisco Duarte Franco" userId="eb2eb25a-3a93-460f-9a13-4ee674a29b66" providerId="ADAL" clId="{581D8294-D230-4027-8095-30CD9C6B891E}" dt="2024-07-15T13:04:08.424" v="4281" actId="1076"/>
          <ac:spMkLst>
            <pc:docMk/>
            <pc:sldMk cId="4288632628" sldId="367"/>
            <ac:spMk id="19" creationId="{D124DEEB-1CF4-4944-9BA1-070525B709EC}"/>
          </ac:spMkLst>
        </pc:spChg>
        <pc:spChg chg="add mod ord">
          <ac:chgData name="Pedro Francisco Duarte Franco" userId="eb2eb25a-3a93-460f-9a13-4ee674a29b66" providerId="ADAL" clId="{581D8294-D230-4027-8095-30CD9C6B891E}" dt="2024-07-15T13:04:19.290" v="4284" actId="1076"/>
          <ac:spMkLst>
            <pc:docMk/>
            <pc:sldMk cId="4288632628" sldId="367"/>
            <ac:spMk id="22" creationId="{D329D887-53A0-4CBA-8533-A5DBC6ED4793}"/>
          </ac:spMkLst>
        </pc:spChg>
        <pc:spChg chg="add del">
          <ac:chgData name="Pedro Francisco Duarte Franco" userId="eb2eb25a-3a93-460f-9a13-4ee674a29b66" providerId="ADAL" clId="{581D8294-D230-4027-8095-30CD9C6B891E}" dt="2024-07-15T09:41:08.591" v="206"/>
          <ac:spMkLst>
            <pc:docMk/>
            <pc:sldMk cId="4288632628" sldId="367"/>
            <ac:spMk id="25" creationId="{CC1A68F9-7339-4BD5-B91A-07EA60855C66}"/>
          </ac:spMkLst>
        </pc:spChg>
        <pc:spChg chg="add mod ord">
          <ac:chgData name="Pedro Francisco Duarte Franco" userId="eb2eb25a-3a93-460f-9a13-4ee674a29b66" providerId="ADAL" clId="{581D8294-D230-4027-8095-30CD9C6B891E}" dt="2024-07-15T13:04:16.454" v="4283" actId="1076"/>
          <ac:spMkLst>
            <pc:docMk/>
            <pc:sldMk cId="4288632628" sldId="367"/>
            <ac:spMk id="28" creationId="{42EC979D-724C-4884-88D9-7213C37EF72F}"/>
          </ac:spMkLst>
        </pc:spChg>
        <pc:spChg chg="add mod">
          <ac:chgData name="Pedro Francisco Duarte Franco" userId="eb2eb25a-3a93-460f-9a13-4ee674a29b66" providerId="ADAL" clId="{581D8294-D230-4027-8095-30CD9C6B891E}" dt="2024-07-15T13:04:14.122" v="4282" actId="1076"/>
          <ac:spMkLst>
            <pc:docMk/>
            <pc:sldMk cId="4288632628" sldId="367"/>
            <ac:spMk id="33" creationId="{4BBE576F-63B0-47F2-BDC7-BD802CDB5E54}"/>
          </ac:spMkLst>
        </pc:spChg>
        <pc:spChg chg="add mod">
          <ac:chgData name="Pedro Francisco Duarte Franco" userId="eb2eb25a-3a93-460f-9a13-4ee674a29b66" providerId="ADAL" clId="{581D8294-D230-4027-8095-30CD9C6B891E}" dt="2024-07-15T13:07:20.407" v="4419" actId="20577"/>
          <ac:spMkLst>
            <pc:docMk/>
            <pc:sldMk cId="4288632628" sldId="367"/>
            <ac:spMk id="45" creationId="{A119F4C7-B3A7-4304-A330-10F834A0CC44}"/>
          </ac:spMkLst>
        </pc:spChg>
        <pc:spChg chg="add del mod">
          <ac:chgData name="Pedro Francisco Duarte Franco" userId="eb2eb25a-3a93-460f-9a13-4ee674a29b66" providerId="ADAL" clId="{581D8294-D230-4027-8095-30CD9C6B891E}" dt="2024-07-15T13:01:05.754" v="4233" actId="478"/>
          <ac:spMkLst>
            <pc:docMk/>
            <pc:sldMk cId="4288632628" sldId="367"/>
            <ac:spMk id="46" creationId="{B786401C-3369-4253-B5E0-D53D489BDD17}"/>
          </ac:spMkLst>
        </pc:spChg>
        <pc:spChg chg="add mod">
          <ac:chgData name="Pedro Francisco Duarte Franco" userId="eb2eb25a-3a93-460f-9a13-4ee674a29b66" providerId="ADAL" clId="{581D8294-D230-4027-8095-30CD9C6B891E}" dt="2024-07-15T13:20:14.023" v="4825" actId="6549"/>
          <ac:spMkLst>
            <pc:docMk/>
            <pc:sldMk cId="4288632628" sldId="367"/>
            <ac:spMk id="47" creationId="{59867A88-FA57-43E0-9E64-A72775F760DF}"/>
          </ac:spMkLst>
        </pc:spChg>
        <pc:spChg chg="add del mod">
          <ac:chgData name="Pedro Francisco Duarte Franco" userId="eb2eb25a-3a93-460f-9a13-4ee674a29b66" providerId="ADAL" clId="{581D8294-D230-4027-8095-30CD9C6B891E}" dt="2024-07-15T13:03:12.963" v="4258" actId="478"/>
          <ac:spMkLst>
            <pc:docMk/>
            <pc:sldMk cId="4288632628" sldId="367"/>
            <ac:spMk id="48" creationId="{1053F7E3-31B0-4EEA-867A-4F4DF091F83A}"/>
          </ac:spMkLst>
        </pc:spChg>
        <pc:grpChg chg="add del mod">
          <ac:chgData name="Pedro Francisco Duarte Franco" userId="eb2eb25a-3a93-460f-9a13-4ee674a29b66" providerId="ADAL" clId="{581D8294-D230-4027-8095-30CD9C6B891E}" dt="2024-07-15T09:37:07.875" v="158" actId="165"/>
          <ac:grpSpMkLst>
            <pc:docMk/>
            <pc:sldMk cId="4288632628" sldId="367"/>
            <ac:grpSpMk id="3" creationId="{4CE849E8-C468-40C8-8744-FA5FA90F7EC3}"/>
          </ac:grpSpMkLst>
        </pc:grpChg>
        <pc:grpChg chg="del">
          <ac:chgData name="Pedro Francisco Duarte Franco" userId="eb2eb25a-3a93-460f-9a13-4ee674a29b66" providerId="ADAL" clId="{581D8294-D230-4027-8095-30CD9C6B891E}" dt="2024-07-15T09:20:22.216" v="100" actId="478"/>
          <ac:grpSpMkLst>
            <pc:docMk/>
            <pc:sldMk cId="4288632628" sldId="367"/>
            <ac:grpSpMk id="8" creationId="{6F108D26-54B0-ED53-B67E-5BF276B86F7E}"/>
          </ac:grpSpMkLst>
        </pc:grpChg>
        <pc:grpChg chg="add del mod">
          <ac:chgData name="Pedro Francisco Duarte Franco" userId="eb2eb25a-3a93-460f-9a13-4ee674a29b66" providerId="ADAL" clId="{581D8294-D230-4027-8095-30CD9C6B891E}" dt="2024-07-15T09:37:11.393" v="159" actId="165"/>
          <ac:grpSpMkLst>
            <pc:docMk/>
            <pc:sldMk cId="4288632628" sldId="367"/>
            <ac:grpSpMk id="9" creationId="{A0F45294-C2F9-4617-9EBF-500D128C400A}"/>
          </ac:grpSpMkLst>
        </pc:grpChg>
        <pc:picChg chg="mod topLvl">
          <ac:chgData name="Pedro Francisco Duarte Franco" userId="eb2eb25a-3a93-460f-9a13-4ee674a29b66" providerId="ADAL" clId="{581D8294-D230-4027-8095-30CD9C6B891E}" dt="2024-07-15T13:03:39.288" v="4276" actId="14100"/>
          <ac:picMkLst>
            <pc:docMk/>
            <pc:sldMk cId="4288632628" sldId="367"/>
            <ac:picMk id="10" creationId="{7961517D-FD1A-C06B-B07E-459C2667D5B3}"/>
          </ac:picMkLst>
        </pc:picChg>
        <pc:picChg chg="add del mod">
          <ac:chgData name="Pedro Francisco Duarte Franco" userId="eb2eb25a-3a93-460f-9a13-4ee674a29b66" providerId="ADAL" clId="{581D8294-D230-4027-8095-30CD9C6B891E}" dt="2024-07-15T13:01:02.890" v="4231" actId="478"/>
          <ac:picMkLst>
            <pc:docMk/>
            <pc:sldMk cId="4288632628" sldId="367"/>
            <ac:picMk id="14" creationId="{33B3B9AF-E556-4AC8-9471-DCD4B394C019}"/>
          </ac:picMkLst>
        </pc:picChg>
        <pc:picChg chg="mod topLvl">
          <ac:chgData name="Pedro Francisco Duarte Franco" userId="eb2eb25a-3a93-460f-9a13-4ee674a29b66" providerId="ADAL" clId="{581D8294-D230-4027-8095-30CD9C6B891E}" dt="2024-07-15T13:03:52.843" v="4279" actId="1076"/>
          <ac:picMkLst>
            <pc:docMk/>
            <pc:sldMk cId="4288632628" sldId="367"/>
            <ac:picMk id="16" creationId="{0EEDDF7B-9BEF-4FC8-C468-46B91D12DC9D}"/>
          </ac:picMkLst>
        </pc:picChg>
        <pc:picChg chg="add del mod">
          <ac:chgData name="Pedro Francisco Duarte Franco" userId="eb2eb25a-3a93-460f-9a13-4ee674a29b66" providerId="ADAL" clId="{581D8294-D230-4027-8095-30CD9C6B891E}" dt="2024-07-15T09:50:35.095" v="253" actId="478"/>
          <ac:picMkLst>
            <pc:docMk/>
            <pc:sldMk cId="4288632628" sldId="367"/>
            <ac:picMk id="20" creationId="{0B9F77B5-F105-49C3-B356-61C6ABE65204}"/>
          </ac:picMkLst>
        </pc:picChg>
        <pc:picChg chg="add del mod">
          <ac:chgData name="Pedro Francisco Duarte Franco" userId="eb2eb25a-3a93-460f-9a13-4ee674a29b66" providerId="ADAL" clId="{581D8294-D230-4027-8095-30CD9C6B891E}" dt="2024-07-15T09:50:35.095" v="253" actId="478"/>
          <ac:picMkLst>
            <pc:docMk/>
            <pc:sldMk cId="4288632628" sldId="367"/>
            <ac:picMk id="21" creationId="{28A6803A-C84B-4DD9-AB43-D9DFBD1FC91F}"/>
          </ac:picMkLst>
        </pc:picChg>
        <pc:picChg chg="add del">
          <ac:chgData name="Pedro Francisco Duarte Franco" userId="eb2eb25a-3a93-460f-9a13-4ee674a29b66" providerId="ADAL" clId="{581D8294-D230-4027-8095-30CD9C6B891E}" dt="2024-07-15T09:41:08.591" v="206"/>
          <ac:picMkLst>
            <pc:docMk/>
            <pc:sldMk cId="4288632628" sldId="367"/>
            <ac:picMk id="23" creationId="{19829E17-DF00-4BB3-926C-8DBFCDF9C34D}"/>
          </ac:picMkLst>
        </pc:picChg>
        <pc:picChg chg="add del">
          <ac:chgData name="Pedro Francisco Duarte Franco" userId="eb2eb25a-3a93-460f-9a13-4ee674a29b66" providerId="ADAL" clId="{581D8294-D230-4027-8095-30CD9C6B891E}" dt="2024-07-15T09:41:08.591" v="206"/>
          <ac:picMkLst>
            <pc:docMk/>
            <pc:sldMk cId="4288632628" sldId="367"/>
            <ac:picMk id="24" creationId="{BD7A8CB1-7F3E-4BEC-AD8E-ACF4383F9EE1}"/>
          </ac:picMkLst>
        </pc:picChg>
        <pc:picChg chg="add del mod">
          <ac:chgData name="Pedro Francisco Duarte Franco" userId="eb2eb25a-3a93-460f-9a13-4ee674a29b66" providerId="ADAL" clId="{581D8294-D230-4027-8095-30CD9C6B891E}" dt="2024-07-15T09:50:35.095" v="253" actId="478"/>
          <ac:picMkLst>
            <pc:docMk/>
            <pc:sldMk cId="4288632628" sldId="367"/>
            <ac:picMk id="26" creationId="{B68E43CA-53A2-4C87-BCE5-0D4C33C51568}"/>
          </ac:picMkLst>
        </pc:picChg>
        <pc:picChg chg="add del mod">
          <ac:chgData name="Pedro Francisco Duarte Franco" userId="eb2eb25a-3a93-460f-9a13-4ee674a29b66" providerId="ADAL" clId="{581D8294-D230-4027-8095-30CD9C6B891E}" dt="2024-07-15T09:50:35.095" v="253" actId="478"/>
          <ac:picMkLst>
            <pc:docMk/>
            <pc:sldMk cId="4288632628" sldId="367"/>
            <ac:picMk id="27" creationId="{01D194E0-1E43-4C3F-9B51-91489B5C9B9B}"/>
          </ac:picMkLst>
        </pc:picChg>
        <pc:picChg chg="add del mod">
          <ac:chgData name="Pedro Francisco Duarte Franco" userId="eb2eb25a-3a93-460f-9a13-4ee674a29b66" providerId="ADAL" clId="{581D8294-D230-4027-8095-30CD9C6B891E}" dt="2024-07-15T09:42:51.427" v="230"/>
          <ac:picMkLst>
            <pc:docMk/>
            <pc:sldMk cId="4288632628" sldId="367"/>
            <ac:picMk id="29" creationId="{9D12F3DB-7FE8-4C5A-B750-9399829D9444}"/>
          </ac:picMkLst>
        </pc:picChg>
        <pc:picChg chg="add del mod">
          <ac:chgData name="Pedro Francisco Duarte Franco" userId="eb2eb25a-3a93-460f-9a13-4ee674a29b66" providerId="ADAL" clId="{581D8294-D230-4027-8095-30CD9C6B891E}" dt="2024-07-15T09:42:51.427" v="230"/>
          <ac:picMkLst>
            <pc:docMk/>
            <pc:sldMk cId="4288632628" sldId="367"/>
            <ac:picMk id="30" creationId="{016D2DBA-B2F8-4A85-B897-F6CF31796022}"/>
          </ac:picMkLst>
        </pc:picChg>
        <pc:picChg chg="add del mod">
          <ac:chgData name="Pedro Francisco Duarte Franco" userId="eb2eb25a-3a93-460f-9a13-4ee674a29b66" providerId="ADAL" clId="{581D8294-D230-4027-8095-30CD9C6B891E}" dt="2024-07-15T09:43:56.417" v="246"/>
          <ac:picMkLst>
            <pc:docMk/>
            <pc:sldMk cId="4288632628" sldId="367"/>
            <ac:picMk id="31" creationId="{B7D1F1AC-B5B3-4D6E-AB9E-38F2C51B01B9}"/>
          </ac:picMkLst>
        </pc:picChg>
        <pc:picChg chg="add del mod">
          <ac:chgData name="Pedro Francisco Duarte Franco" userId="eb2eb25a-3a93-460f-9a13-4ee674a29b66" providerId="ADAL" clId="{581D8294-D230-4027-8095-30CD9C6B891E}" dt="2024-07-15T09:43:56.417" v="246"/>
          <ac:picMkLst>
            <pc:docMk/>
            <pc:sldMk cId="4288632628" sldId="367"/>
            <ac:picMk id="32" creationId="{CDBC5512-ABCE-401A-A05C-A599E7705A77}"/>
          </ac:picMkLst>
        </pc:picChg>
        <pc:picChg chg="add del mod">
          <ac:chgData name="Pedro Francisco Duarte Franco" userId="eb2eb25a-3a93-460f-9a13-4ee674a29b66" providerId="ADAL" clId="{581D8294-D230-4027-8095-30CD9C6B891E}" dt="2024-07-15T13:01:01.477" v="4229" actId="478"/>
          <ac:picMkLst>
            <pc:docMk/>
            <pc:sldMk cId="4288632628" sldId="367"/>
            <ac:picMk id="34" creationId="{05E68DC4-91C7-4E0C-BC14-EA814485A733}"/>
          </ac:picMkLst>
        </pc:picChg>
        <pc:picChg chg="add del mod">
          <ac:chgData name="Pedro Francisco Duarte Franco" userId="eb2eb25a-3a93-460f-9a13-4ee674a29b66" providerId="ADAL" clId="{581D8294-D230-4027-8095-30CD9C6B891E}" dt="2024-07-15T13:01:02.296" v="4230" actId="478"/>
          <ac:picMkLst>
            <pc:docMk/>
            <pc:sldMk cId="4288632628" sldId="367"/>
            <ac:picMk id="35" creationId="{B45B1AB9-7303-43A9-B5FC-B08D1394D71E}"/>
          </ac:picMkLst>
        </pc:picChg>
        <pc:picChg chg="add del mod">
          <ac:chgData name="Pedro Francisco Duarte Franco" userId="eb2eb25a-3a93-460f-9a13-4ee674a29b66" providerId="ADAL" clId="{581D8294-D230-4027-8095-30CD9C6B891E}" dt="2024-07-15T13:01:03.609" v="4232" actId="478"/>
          <ac:picMkLst>
            <pc:docMk/>
            <pc:sldMk cId="4288632628" sldId="367"/>
            <ac:picMk id="36" creationId="{89580B56-8C39-4B15-A5B5-30F7F2175E25}"/>
          </ac:picMkLst>
        </pc:picChg>
        <pc:picChg chg="add mod">
          <ac:chgData name="Pedro Francisco Duarte Franco" userId="eb2eb25a-3a93-460f-9a13-4ee674a29b66" providerId="ADAL" clId="{581D8294-D230-4027-8095-30CD9C6B891E}" dt="2024-07-15T13:04:04.782" v="4280" actId="1076"/>
          <ac:picMkLst>
            <pc:docMk/>
            <pc:sldMk cId="4288632628" sldId="367"/>
            <ac:picMk id="37" creationId="{A7C08515-1B6E-4345-8B6E-D618284B9865}"/>
          </ac:picMkLst>
        </pc:picChg>
        <pc:picChg chg="add del mod">
          <ac:chgData name="Pedro Francisco Duarte Franco" userId="eb2eb25a-3a93-460f-9a13-4ee674a29b66" providerId="ADAL" clId="{581D8294-D230-4027-8095-30CD9C6B891E}" dt="2024-07-15T09:58:35.928" v="416" actId="478"/>
          <ac:picMkLst>
            <pc:docMk/>
            <pc:sldMk cId="4288632628" sldId="367"/>
            <ac:picMk id="38" creationId="{F8D39E72-CD50-436E-9504-423C174BB75B}"/>
          </ac:picMkLst>
        </pc:picChg>
        <pc:picChg chg="add del mod">
          <ac:chgData name="Pedro Francisco Duarte Franco" userId="eb2eb25a-3a93-460f-9a13-4ee674a29b66" providerId="ADAL" clId="{581D8294-D230-4027-8095-30CD9C6B891E}" dt="2024-07-15T13:01:00.056" v="4227" actId="478"/>
          <ac:picMkLst>
            <pc:docMk/>
            <pc:sldMk cId="4288632628" sldId="367"/>
            <ac:picMk id="39" creationId="{C6540324-1062-45AD-8922-6CD91F5CD96B}"/>
          </ac:picMkLst>
        </pc:picChg>
        <pc:picChg chg="add del mod">
          <ac:chgData name="Pedro Francisco Duarte Franco" userId="eb2eb25a-3a93-460f-9a13-4ee674a29b66" providerId="ADAL" clId="{581D8294-D230-4027-8095-30CD9C6B891E}" dt="2024-07-15T13:01:00.930" v="4228" actId="478"/>
          <ac:picMkLst>
            <pc:docMk/>
            <pc:sldMk cId="4288632628" sldId="367"/>
            <ac:picMk id="40" creationId="{9489A1C7-0C4A-4590-A998-F5A1634340FC}"/>
          </ac:picMkLst>
        </pc:picChg>
        <pc:picChg chg="add del mod">
          <ac:chgData name="Pedro Francisco Duarte Franco" userId="eb2eb25a-3a93-460f-9a13-4ee674a29b66" providerId="ADAL" clId="{581D8294-D230-4027-8095-30CD9C6B891E}" dt="2024-07-15T13:00:58.321" v="4225" actId="478"/>
          <ac:picMkLst>
            <pc:docMk/>
            <pc:sldMk cId="4288632628" sldId="367"/>
            <ac:picMk id="41" creationId="{82565938-2947-42D9-9F99-D4FE5F16973F}"/>
          </ac:picMkLst>
        </pc:picChg>
        <pc:picChg chg="add del">
          <ac:chgData name="Pedro Francisco Duarte Franco" userId="eb2eb25a-3a93-460f-9a13-4ee674a29b66" providerId="ADAL" clId="{581D8294-D230-4027-8095-30CD9C6B891E}" dt="2024-07-15T10:02:03.530" v="443"/>
          <ac:picMkLst>
            <pc:docMk/>
            <pc:sldMk cId="4288632628" sldId="367"/>
            <ac:picMk id="42" creationId="{581AC06E-41C7-44FF-A7D6-70A0D9F127CD}"/>
          </ac:picMkLst>
        </pc:picChg>
        <pc:picChg chg="add del mod">
          <ac:chgData name="Pedro Francisco Duarte Franco" userId="eb2eb25a-3a93-460f-9a13-4ee674a29b66" providerId="ADAL" clId="{581D8294-D230-4027-8095-30CD9C6B891E}" dt="2024-07-15T13:00:59.649" v="4226" actId="478"/>
          <ac:picMkLst>
            <pc:docMk/>
            <pc:sldMk cId="4288632628" sldId="367"/>
            <ac:picMk id="43" creationId="{8D31726D-4940-464A-AE0E-6F0717F0BA1C}"/>
          </ac:picMkLst>
        </pc:picChg>
        <pc:picChg chg="add mod">
          <ac:chgData name="Pedro Francisco Duarte Franco" userId="eb2eb25a-3a93-460f-9a13-4ee674a29b66" providerId="ADAL" clId="{581D8294-D230-4027-8095-30CD9C6B891E}" dt="2024-07-15T13:03:26.571" v="4267" actId="14100"/>
          <ac:picMkLst>
            <pc:docMk/>
            <pc:sldMk cId="4288632628" sldId="367"/>
            <ac:picMk id="44" creationId="{0E10A002-6AC2-4056-A2AC-B1EAA46D6A5D}"/>
          </ac:picMkLst>
        </pc:picChg>
        <pc:picChg chg="add del mod">
          <ac:chgData name="Pedro Francisco Duarte Franco" userId="eb2eb25a-3a93-460f-9a13-4ee674a29b66" providerId="ADAL" clId="{581D8294-D230-4027-8095-30CD9C6B891E}" dt="2024-07-15T13:18:55.435" v="4728" actId="478"/>
          <ac:picMkLst>
            <pc:docMk/>
            <pc:sldMk cId="4288632628" sldId="367"/>
            <ac:picMk id="49" creationId="{06033D7F-94A0-42CF-A6A6-DD426B5194A7}"/>
          </ac:picMkLst>
        </pc:picChg>
      </pc:sldChg>
      <pc:sldChg chg="addSp delSp modSp">
        <pc:chgData name="Pedro Francisco Duarte Franco" userId="eb2eb25a-3a93-460f-9a13-4ee674a29b66" providerId="ADAL" clId="{581D8294-D230-4027-8095-30CD9C6B891E}" dt="2024-07-15T11:45:12.290" v="2800" actId="1076"/>
        <pc:sldMkLst>
          <pc:docMk/>
          <pc:sldMk cId="1882174048" sldId="368"/>
        </pc:sldMkLst>
        <pc:spChg chg="mod">
          <ac:chgData name="Pedro Francisco Duarte Franco" userId="eb2eb25a-3a93-460f-9a13-4ee674a29b66" providerId="ADAL" clId="{581D8294-D230-4027-8095-30CD9C6B891E}" dt="2024-07-15T10:35:53.609" v="1222" actId="1076"/>
          <ac:spMkLst>
            <pc:docMk/>
            <pc:sldMk cId="1882174048" sldId="368"/>
            <ac:spMk id="18" creationId="{00000000-0000-0000-0000-000000000000}"/>
          </ac:spMkLst>
        </pc:spChg>
        <pc:spChg chg="mod">
          <ac:chgData name="Pedro Francisco Duarte Franco" userId="eb2eb25a-3a93-460f-9a13-4ee674a29b66" providerId="ADAL" clId="{581D8294-D230-4027-8095-30CD9C6B891E}" dt="2024-07-15T11:44:08.526" v="2780" actId="1076"/>
          <ac:spMkLst>
            <pc:docMk/>
            <pc:sldMk cId="1882174048" sldId="368"/>
            <ac:spMk id="21" creationId="{00000000-0000-0000-0000-000000000000}"/>
          </ac:spMkLst>
        </pc:spChg>
        <pc:grpChg chg="mod">
          <ac:chgData name="Pedro Francisco Duarte Franco" userId="eb2eb25a-3a93-460f-9a13-4ee674a29b66" providerId="ADAL" clId="{581D8294-D230-4027-8095-30CD9C6B891E}" dt="2024-07-15T10:32:57.003" v="1212" actId="1076"/>
          <ac:grpSpMkLst>
            <pc:docMk/>
            <pc:sldMk cId="1882174048" sldId="368"/>
            <ac:grpSpMk id="16" creationId="{00000000-0000-0000-0000-000000000000}"/>
          </ac:grpSpMkLst>
        </pc:grpChg>
        <pc:grpChg chg="mod">
          <ac:chgData name="Pedro Francisco Duarte Franco" userId="eb2eb25a-3a93-460f-9a13-4ee674a29b66" providerId="ADAL" clId="{581D8294-D230-4027-8095-30CD9C6B891E}" dt="2024-07-15T10:33:18.989" v="1217" actId="14100"/>
          <ac:grpSpMkLst>
            <pc:docMk/>
            <pc:sldMk cId="1882174048" sldId="368"/>
            <ac:grpSpMk id="28" creationId="{F7813C95-E55E-A4CA-1DA3-F96DA52B85D6}"/>
          </ac:grpSpMkLst>
        </pc:grpChg>
        <pc:graphicFrameChg chg="add mod">
          <ac:chgData name="Pedro Francisco Duarte Franco" userId="eb2eb25a-3a93-460f-9a13-4ee674a29b66" providerId="ADAL" clId="{581D8294-D230-4027-8095-30CD9C6B891E}" dt="2024-07-15T11:45:12.290" v="2800" actId="1076"/>
          <ac:graphicFrameMkLst>
            <pc:docMk/>
            <pc:sldMk cId="1882174048" sldId="368"/>
            <ac:graphicFrameMk id="25" creationId="{7C1F8890-6D15-41DE-B6EF-4F14687B8E39}"/>
          </ac:graphicFrameMkLst>
        </pc:graphicFrameChg>
        <pc:picChg chg="del">
          <ac:chgData name="Pedro Francisco Duarte Franco" userId="eb2eb25a-3a93-460f-9a13-4ee674a29b66" providerId="ADAL" clId="{581D8294-D230-4027-8095-30CD9C6B891E}" dt="2024-07-15T10:27:54.120" v="863" actId="478"/>
          <ac:picMkLst>
            <pc:docMk/>
            <pc:sldMk cId="1882174048" sldId="368"/>
            <ac:picMk id="3" creationId="{00000000-0000-0000-0000-000000000000}"/>
          </ac:picMkLst>
        </pc:picChg>
        <pc:picChg chg="mod">
          <ac:chgData name="Pedro Francisco Duarte Franco" userId="eb2eb25a-3a93-460f-9a13-4ee674a29b66" providerId="ADAL" clId="{581D8294-D230-4027-8095-30CD9C6B891E}" dt="2024-07-15T11:27:23.539" v="2561" actId="1076"/>
          <ac:picMkLst>
            <pc:docMk/>
            <pc:sldMk cId="1882174048" sldId="368"/>
            <ac:picMk id="8" creationId="{00000000-0000-0000-0000-000000000000}"/>
          </ac:picMkLst>
        </pc:picChg>
        <pc:picChg chg="del">
          <ac:chgData name="Pedro Francisco Duarte Franco" userId="eb2eb25a-3a93-460f-9a13-4ee674a29b66" providerId="ADAL" clId="{581D8294-D230-4027-8095-30CD9C6B891E}" dt="2024-07-15T10:27:54.636" v="864" actId="478"/>
          <ac:picMkLst>
            <pc:docMk/>
            <pc:sldMk cId="1882174048" sldId="368"/>
            <ac:picMk id="14" creationId="{00000000-0000-0000-0000-000000000000}"/>
          </ac:picMkLst>
        </pc:picChg>
        <pc:picChg chg="mod">
          <ac:chgData name="Pedro Francisco Duarte Franco" userId="eb2eb25a-3a93-460f-9a13-4ee674a29b66" providerId="ADAL" clId="{581D8294-D230-4027-8095-30CD9C6B891E}" dt="2024-07-15T10:33:22.536" v="1218" actId="14100"/>
          <ac:picMkLst>
            <pc:docMk/>
            <pc:sldMk cId="1882174048" sldId="368"/>
            <ac:picMk id="23" creationId="{E2745C5C-E227-47A9-AD9A-996BE4976434}"/>
          </ac:picMkLst>
        </pc:picChg>
        <pc:picChg chg="mod">
          <ac:chgData name="Pedro Francisco Duarte Franco" userId="eb2eb25a-3a93-460f-9a13-4ee674a29b66" providerId="ADAL" clId="{581D8294-D230-4027-8095-30CD9C6B891E}" dt="2024-07-15T10:33:29.237" v="1220" actId="1076"/>
          <ac:picMkLst>
            <pc:docMk/>
            <pc:sldMk cId="1882174048" sldId="368"/>
            <ac:picMk id="24" creationId="{00000000-0000-0000-0000-000000000000}"/>
          </ac:picMkLst>
        </pc:picChg>
        <pc:picChg chg="mod">
          <ac:chgData name="Pedro Francisco Duarte Franco" userId="eb2eb25a-3a93-460f-9a13-4ee674a29b66" providerId="ADAL" clId="{581D8294-D230-4027-8095-30CD9C6B891E}" dt="2024-07-15T10:33:14.912" v="1216" actId="14100"/>
          <ac:picMkLst>
            <pc:docMk/>
            <pc:sldMk cId="1882174048" sldId="368"/>
            <ac:picMk id="34" creationId="{A88FF194-113E-5BEC-AAED-6440D612CFF9}"/>
          </ac:picMkLst>
        </pc:picChg>
      </pc:sldChg>
      <pc:sldChg chg="modSp del">
        <pc:chgData name="Pedro Francisco Duarte Franco" userId="eb2eb25a-3a93-460f-9a13-4ee674a29b66" providerId="ADAL" clId="{581D8294-D230-4027-8095-30CD9C6B891E}" dt="2024-07-15T10:44:48.392" v="1332" actId="2696"/>
        <pc:sldMkLst>
          <pc:docMk/>
          <pc:sldMk cId="1164263782" sldId="369"/>
        </pc:sldMkLst>
        <pc:spChg chg="mod">
          <ac:chgData name="Pedro Francisco Duarte Franco" userId="eb2eb25a-3a93-460f-9a13-4ee674a29b66" providerId="ADAL" clId="{581D8294-D230-4027-8095-30CD9C6B891E}" dt="2024-07-15T09:30:49.725" v="152" actId="1076"/>
          <ac:spMkLst>
            <pc:docMk/>
            <pc:sldMk cId="1164263782" sldId="369"/>
            <ac:spMk id="2" creationId="{BED6B987-3BBB-EC5D-DB19-597A62E96347}"/>
          </ac:spMkLst>
        </pc:spChg>
      </pc:sldChg>
      <pc:sldChg chg="addSp delSp modSp">
        <pc:chgData name="Pedro Francisco Duarte Franco" userId="eb2eb25a-3a93-460f-9a13-4ee674a29b66" providerId="ADAL" clId="{581D8294-D230-4027-8095-30CD9C6B891E}" dt="2024-07-15T12:25:32.353" v="3666" actId="6549"/>
        <pc:sldMkLst>
          <pc:docMk/>
          <pc:sldMk cId="697569249" sldId="370"/>
        </pc:sldMkLst>
        <pc:spChg chg="del">
          <ac:chgData name="Pedro Francisco Duarte Franco" userId="eb2eb25a-3a93-460f-9a13-4ee674a29b66" providerId="ADAL" clId="{581D8294-D230-4027-8095-30CD9C6B891E}" dt="2024-07-15T09:08:51.233" v="2" actId="478"/>
          <ac:spMkLst>
            <pc:docMk/>
            <pc:sldMk cId="697569249" sldId="370"/>
            <ac:spMk id="3" creationId="{00000000-0000-0000-0000-000000000000}"/>
          </ac:spMkLst>
        </pc:spChg>
        <pc:spChg chg="add mod">
          <ac:chgData name="Pedro Francisco Duarte Franco" userId="eb2eb25a-3a93-460f-9a13-4ee674a29b66" providerId="ADAL" clId="{581D8294-D230-4027-8095-30CD9C6B891E}" dt="2024-07-15T10:06:30.660" v="554" actId="403"/>
          <ac:spMkLst>
            <pc:docMk/>
            <pc:sldMk cId="697569249" sldId="370"/>
            <ac:spMk id="18" creationId="{D71AE98D-246C-42D1-A44C-38BAEB68FBE8}"/>
          </ac:spMkLst>
        </pc:spChg>
        <pc:spChg chg="add mod">
          <ac:chgData name="Pedro Francisco Duarte Franco" userId="eb2eb25a-3a93-460f-9a13-4ee674a29b66" providerId="ADAL" clId="{581D8294-D230-4027-8095-30CD9C6B891E}" dt="2024-07-15T12:21:17.803" v="3633" actId="20577"/>
          <ac:spMkLst>
            <pc:docMk/>
            <pc:sldMk cId="697569249" sldId="370"/>
            <ac:spMk id="19" creationId="{DE393331-A37E-48EE-BDE6-83E7E19BFB8A}"/>
          </ac:spMkLst>
        </pc:spChg>
        <pc:spChg chg="add mod">
          <ac:chgData name="Pedro Francisco Duarte Franco" userId="eb2eb25a-3a93-460f-9a13-4ee674a29b66" providerId="ADAL" clId="{581D8294-D230-4027-8095-30CD9C6B891E}" dt="2024-07-15T12:19:45.804" v="3583" actId="2085"/>
          <ac:spMkLst>
            <pc:docMk/>
            <pc:sldMk cId="697569249" sldId="370"/>
            <ac:spMk id="21" creationId="{1469D391-D070-482D-BD4C-A826D6A81A31}"/>
          </ac:spMkLst>
        </pc:spChg>
        <pc:spChg chg="add mod">
          <ac:chgData name="Pedro Francisco Duarte Franco" userId="eb2eb25a-3a93-460f-9a13-4ee674a29b66" providerId="ADAL" clId="{581D8294-D230-4027-8095-30CD9C6B891E}" dt="2024-07-15T12:19:45.804" v="3583" actId="2085"/>
          <ac:spMkLst>
            <pc:docMk/>
            <pc:sldMk cId="697569249" sldId="370"/>
            <ac:spMk id="22" creationId="{384CFC17-B9F3-47B0-952E-E8509B6F2D09}"/>
          </ac:spMkLst>
        </pc:spChg>
        <pc:spChg chg="add mod">
          <ac:chgData name="Pedro Francisco Duarte Franco" userId="eb2eb25a-3a93-460f-9a13-4ee674a29b66" providerId="ADAL" clId="{581D8294-D230-4027-8095-30CD9C6B891E}" dt="2024-07-15T12:19:45.804" v="3583" actId="2085"/>
          <ac:spMkLst>
            <pc:docMk/>
            <pc:sldMk cId="697569249" sldId="370"/>
            <ac:spMk id="23" creationId="{A6C31B1D-8382-40B3-B05A-D95A2E6E9D98}"/>
          </ac:spMkLst>
        </pc:spChg>
        <pc:spChg chg="add mod">
          <ac:chgData name="Pedro Francisco Duarte Franco" userId="eb2eb25a-3a93-460f-9a13-4ee674a29b66" providerId="ADAL" clId="{581D8294-D230-4027-8095-30CD9C6B891E}" dt="2024-07-15T12:25:26.970" v="3664" actId="6549"/>
          <ac:spMkLst>
            <pc:docMk/>
            <pc:sldMk cId="697569249" sldId="370"/>
            <ac:spMk id="24" creationId="{4D036B1F-1D71-4064-981D-79BBBDE58146}"/>
          </ac:spMkLst>
        </pc:spChg>
        <pc:spChg chg="add mod">
          <ac:chgData name="Pedro Francisco Duarte Franco" userId="eb2eb25a-3a93-460f-9a13-4ee674a29b66" providerId="ADAL" clId="{581D8294-D230-4027-8095-30CD9C6B891E}" dt="2024-07-15T12:25:32.353" v="3666" actId="6549"/>
          <ac:spMkLst>
            <pc:docMk/>
            <pc:sldMk cId="697569249" sldId="370"/>
            <ac:spMk id="25" creationId="{541C0090-91C6-4318-9525-D010B014E3AE}"/>
          </ac:spMkLst>
        </pc:spChg>
        <pc:spChg chg="add mod">
          <ac:chgData name="Pedro Francisco Duarte Franco" userId="eb2eb25a-3a93-460f-9a13-4ee674a29b66" providerId="ADAL" clId="{581D8294-D230-4027-8095-30CD9C6B891E}" dt="2024-07-15T12:25:29.688" v="3665" actId="20577"/>
          <ac:spMkLst>
            <pc:docMk/>
            <pc:sldMk cId="697569249" sldId="370"/>
            <ac:spMk id="26" creationId="{A6FB0DC5-B236-4252-A854-DBAAC600C5CF}"/>
          </ac:spMkLst>
        </pc:spChg>
        <pc:graphicFrameChg chg="add del">
          <ac:chgData name="Pedro Francisco Duarte Franco" userId="eb2eb25a-3a93-460f-9a13-4ee674a29b66" providerId="ADAL" clId="{581D8294-D230-4027-8095-30CD9C6B891E}" dt="2024-07-15T11:55:42.185" v="3082"/>
          <ac:graphicFrameMkLst>
            <pc:docMk/>
            <pc:sldMk cId="697569249" sldId="370"/>
            <ac:graphicFrameMk id="20" creationId="{0DB250D1-9E78-425E-A079-1A407A794F52}"/>
          </ac:graphicFrameMkLst>
        </pc:graphicFrameChg>
        <pc:picChg chg="del">
          <ac:chgData name="Pedro Francisco Duarte Franco" userId="eb2eb25a-3a93-460f-9a13-4ee674a29b66" providerId="ADAL" clId="{581D8294-D230-4027-8095-30CD9C6B891E}" dt="2024-07-15T09:08:46.619" v="0" actId="478"/>
          <ac:picMkLst>
            <pc:docMk/>
            <pc:sldMk cId="697569249" sldId="370"/>
            <ac:picMk id="6" creationId="{00000000-0000-0000-0000-000000000000}"/>
          </ac:picMkLst>
        </pc:picChg>
        <pc:picChg chg="mod">
          <ac:chgData name="Pedro Francisco Duarte Franco" userId="eb2eb25a-3a93-460f-9a13-4ee674a29b66" providerId="ADAL" clId="{581D8294-D230-4027-8095-30CD9C6B891E}" dt="2024-07-15T12:04:54.825" v="3296" actId="1076"/>
          <ac:picMkLst>
            <pc:docMk/>
            <pc:sldMk cId="697569249" sldId="370"/>
            <ac:picMk id="7" creationId="{00000000-0000-0000-0000-000000000000}"/>
          </ac:picMkLst>
        </pc:picChg>
        <pc:picChg chg="add del mod">
          <ac:chgData name="Pedro Francisco Duarte Franco" userId="eb2eb25a-3a93-460f-9a13-4ee674a29b66" providerId="ADAL" clId="{581D8294-D230-4027-8095-30CD9C6B891E}" dt="2024-07-15T09:30:54.121" v="154" actId="478"/>
          <ac:picMkLst>
            <pc:docMk/>
            <pc:sldMk cId="697569249" sldId="370"/>
            <ac:picMk id="8" creationId="{DB41B362-AA21-4ED8-AA15-2ED24ADB6A09}"/>
          </ac:picMkLst>
        </pc:picChg>
        <pc:picChg chg="add del mod">
          <ac:chgData name="Pedro Francisco Duarte Franco" userId="eb2eb25a-3a93-460f-9a13-4ee674a29b66" providerId="ADAL" clId="{581D8294-D230-4027-8095-30CD9C6B891E}" dt="2024-07-15T09:23:28.528" v="113" actId="478"/>
          <ac:picMkLst>
            <pc:docMk/>
            <pc:sldMk cId="697569249" sldId="370"/>
            <ac:picMk id="9" creationId="{58E45738-268A-41EE-AB9A-7656665F8FDA}"/>
          </ac:picMkLst>
        </pc:picChg>
        <pc:picChg chg="add mod ord">
          <ac:chgData name="Pedro Francisco Duarte Franco" userId="eb2eb25a-3a93-460f-9a13-4ee674a29b66" providerId="ADAL" clId="{581D8294-D230-4027-8095-30CD9C6B891E}" dt="2024-07-15T12:20:44.625" v="3617" actId="1076"/>
          <ac:picMkLst>
            <pc:docMk/>
            <pc:sldMk cId="697569249" sldId="370"/>
            <ac:picMk id="10" creationId="{3C8C8140-68A5-493C-950B-171E854B8345}"/>
          </ac:picMkLst>
        </pc:picChg>
        <pc:picChg chg="del">
          <ac:chgData name="Pedro Francisco Duarte Franco" userId="eb2eb25a-3a93-460f-9a13-4ee674a29b66" providerId="ADAL" clId="{581D8294-D230-4027-8095-30CD9C6B891E}" dt="2024-07-15T09:08:47.572" v="1" actId="478"/>
          <ac:picMkLst>
            <pc:docMk/>
            <pc:sldMk cId="697569249" sldId="370"/>
            <ac:picMk id="12" creationId="{7961517D-FD1A-C06B-B07E-459C2667D5B3}"/>
          </ac:picMkLst>
        </pc:picChg>
        <pc:picChg chg="add mod">
          <ac:chgData name="Pedro Francisco Duarte Franco" userId="eb2eb25a-3a93-460f-9a13-4ee674a29b66" providerId="ADAL" clId="{581D8294-D230-4027-8095-30CD9C6B891E}" dt="2024-07-15T12:04:54.825" v="3296" actId="1076"/>
          <ac:picMkLst>
            <pc:docMk/>
            <pc:sldMk cId="697569249" sldId="370"/>
            <ac:picMk id="14" creationId="{0C539603-7F11-4F4F-AA5B-0AFE7A9DD0C5}"/>
          </ac:picMkLst>
        </pc:picChg>
        <pc:picChg chg="add mod ord">
          <ac:chgData name="Pedro Francisco Duarte Franco" userId="eb2eb25a-3a93-460f-9a13-4ee674a29b66" providerId="ADAL" clId="{581D8294-D230-4027-8095-30CD9C6B891E}" dt="2024-07-15T12:18:37.917" v="3565" actId="166"/>
          <ac:picMkLst>
            <pc:docMk/>
            <pc:sldMk cId="697569249" sldId="370"/>
            <ac:picMk id="16" creationId="{F53E5F0D-EFCE-4D66-B8C3-E8923B184DAF}"/>
          </ac:picMkLst>
        </pc:picChg>
      </pc:sldChg>
      <pc:sldChg chg="addSp delSp modSp add">
        <pc:chgData name="Pedro Francisco Duarte Franco" userId="eb2eb25a-3a93-460f-9a13-4ee674a29b66" providerId="ADAL" clId="{581D8294-D230-4027-8095-30CD9C6B891E}" dt="2024-07-15T12:39:10.165" v="3856" actId="20577"/>
        <pc:sldMkLst>
          <pc:docMk/>
          <pc:sldMk cId="4294957433" sldId="371"/>
        </pc:sldMkLst>
        <pc:spChg chg="add mod">
          <ac:chgData name="Pedro Francisco Duarte Franco" userId="eb2eb25a-3a93-460f-9a13-4ee674a29b66" providerId="ADAL" clId="{581D8294-D230-4027-8095-30CD9C6B891E}" dt="2024-07-15T10:06:42.350" v="567" actId="20577"/>
          <ac:spMkLst>
            <pc:docMk/>
            <pc:sldMk cId="4294957433" sldId="371"/>
            <ac:spMk id="12" creationId="{552CF6CD-0296-4CB3-B795-B8EBB71A2A2F}"/>
          </ac:spMkLst>
        </pc:spChg>
        <pc:spChg chg="add mod">
          <ac:chgData name="Pedro Francisco Duarte Franco" userId="eb2eb25a-3a93-460f-9a13-4ee674a29b66" providerId="ADAL" clId="{581D8294-D230-4027-8095-30CD9C6B891E}" dt="2024-07-15T12:39:10.165" v="3856" actId="20577"/>
          <ac:spMkLst>
            <pc:docMk/>
            <pc:sldMk cId="4294957433" sldId="371"/>
            <ac:spMk id="14" creationId="{DD849CA0-86DB-4F46-AD88-95772CF7DC98}"/>
          </ac:spMkLst>
        </pc:spChg>
        <pc:spChg chg="add del">
          <ac:chgData name="Pedro Francisco Duarte Franco" userId="eb2eb25a-3a93-460f-9a13-4ee674a29b66" providerId="ADAL" clId="{581D8294-D230-4027-8095-30CD9C6B891E}" dt="2024-07-15T12:24:10.309" v="3638" actId="478"/>
          <ac:spMkLst>
            <pc:docMk/>
            <pc:sldMk cId="4294957433" sldId="371"/>
            <ac:spMk id="16" creationId="{C950426F-E1D5-4FFE-9528-A607C1868F1A}"/>
          </ac:spMkLst>
        </pc:spChg>
        <pc:spChg chg="add del mod">
          <ac:chgData name="Pedro Francisco Duarte Franco" userId="eb2eb25a-3a93-460f-9a13-4ee674a29b66" providerId="ADAL" clId="{581D8294-D230-4027-8095-30CD9C6B891E}" dt="2024-07-15T12:27:00.333" v="3680" actId="1076"/>
          <ac:spMkLst>
            <pc:docMk/>
            <pc:sldMk cId="4294957433" sldId="371"/>
            <ac:spMk id="18" creationId="{C6E70C7E-7242-4BEB-8C12-A0C08131FCC2}"/>
          </ac:spMkLst>
        </pc:spChg>
        <pc:spChg chg="add mod">
          <ac:chgData name="Pedro Francisco Duarte Franco" userId="eb2eb25a-3a93-460f-9a13-4ee674a29b66" providerId="ADAL" clId="{581D8294-D230-4027-8095-30CD9C6B891E}" dt="2024-07-15T12:26:54.999" v="3677" actId="1076"/>
          <ac:spMkLst>
            <pc:docMk/>
            <pc:sldMk cId="4294957433" sldId="371"/>
            <ac:spMk id="19" creationId="{C8EBF502-816D-4AFB-A270-58A697F79DCC}"/>
          </ac:spMkLst>
        </pc:spChg>
        <pc:spChg chg="add mod">
          <ac:chgData name="Pedro Francisco Duarte Franco" userId="eb2eb25a-3a93-460f-9a13-4ee674a29b66" providerId="ADAL" clId="{581D8294-D230-4027-8095-30CD9C6B891E}" dt="2024-07-15T12:26:49.710" v="3676" actId="1076"/>
          <ac:spMkLst>
            <pc:docMk/>
            <pc:sldMk cId="4294957433" sldId="371"/>
            <ac:spMk id="20" creationId="{66B6BCDD-6FD8-43A1-BA02-F931DE9217CD}"/>
          </ac:spMkLst>
        </pc:spChg>
        <pc:picChg chg="mod">
          <ac:chgData name="Pedro Francisco Duarte Franco" userId="eb2eb25a-3a93-460f-9a13-4ee674a29b66" providerId="ADAL" clId="{581D8294-D230-4027-8095-30CD9C6B891E}" dt="2024-07-15T12:26:57.713" v="3679" actId="1076"/>
          <ac:picMkLst>
            <pc:docMk/>
            <pc:sldMk cId="4294957433" sldId="371"/>
            <ac:picMk id="9" creationId="{58E45738-268A-41EE-AB9A-7656665F8FDA}"/>
          </ac:picMkLst>
        </pc:picChg>
      </pc:sldChg>
      <pc:sldChg chg="addSp delSp modSp add ord">
        <pc:chgData name="Pedro Francisco Duarte Franco" userId="eb2eb25a-3a93-460f-9a13-4ee674a29b66" providerId="ADAL" clId="{581D8294-D230-4027-8095-30CD9C6B891E}" dt="2024-07-15T10:42:15.626" v="1300" actId="207"/>
        <pc:sldMkLst>
          <pc:docMk/>
          <pc:sldMk cId="3462017218" sldId="372"/>
        </pc:sldMkLst>
        <pc:spChg chg="mod">
          <ac:chgData name="Pedro Francisco Duarte Franco" userId="eb2eb25a-3a93-460f-9a13-4ee674a29b66" providerId="ADAL" clId="{581D8294-D230-4027-8095-30CD9C6B891E}" dt="2024-07-15T10:41:40.205" v="1298" actId="20577"/>
          <ac:spMkLst>
            <pc:docMk/>
            <pc:sldMk cId="3462017218" sldId="372"/>
            <ac:spMk id="2" creationId="{95B9EB86-9EE3-0730-B5B7-21AB5CB98E4E}"/>
          </ac:spMkLst>
        </pc:spChg>
        <pc:picChg chg="add del mod">
          <ac:chgData name="Pedro Francisco Duarte Franco" userId="eb2eb25a-3a93-460f-9a13-4ee674a29b66" providerId="ADAL" clId="{581D8294-D230-4027-8095-30CD9C6B891E}" dt="2024-07-15T10:42:15.626" v="1300" actId="207"/>
          <ac:picMkLst>
            <pc:docMk/>
            <pc:sldMk cId="3462017218" sldId="372"/>
            <ac:picMk id="7" creationId="{65E7F529-7866-6AFB-2864-A2E4DED9FC37}"/>
          </ac:picMkLst>
        </pc:picChg>
      </pc:sldChg>
      <pc:sldChg chg="add del">
        <pc:chgData name="Pedro Francisco Duarte Franco" userId="eb2eb25a-3a93-460f-9a13-4ee674a29b66" providerId="ADAL" clId="{581D8294-D230-4027-8095-30CD9C6B891E}" dt="2024-07-15T11:42:32.491" v="2696"/>
        <pc:sldMkLst>
          <pc:docMk/>
          <pc:sldMk cId="2863002161" sldId="373"/>
        </pc:sldMkLst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image" Target="../media/image4.pn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image" Target="../media/image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F1B1CE7-5C2B-444C-9901-2938B386F132}" type="doc">
      <dgm:prSet loTypeId="urn:microsoft.com/office/officeart/2018/5/layout/CenteredIconLabelDescription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0E3B7F60-DB9F-4451-8FD6-8658F10A90E0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pt-PT" b="1" cap="none" baseline="0" dirty="0">
              <a:solidFill>
                <a:schemeClr val="tx1"/>
              </a:solidFill>
            </a:rPr>
            <a:t>Dinâmicas de Transformação das Atividades Económicas</a:t>
          </a:r>
          <a:br>
            <a:rPr lang="pt-PT" b="1" cap="none" baseline="0" dirty="0">
              <a:solidFill>
                <a:schemeClr val="tx1"/>
              </a:solidFill>
            </a:rPr>
          </a:br>
          <a:r>
            <a:rPr lang="pt-PT" b="1" cap="none" baseline="0" dirty="0">
              <a:solidFill>
                <a:schemeClr val="tx1"/>
              </a:solidFill>
            </a:rPr>
            <a:t>do setor do comércio e serviços</a:t>
          </a:r>
          <a:br>
            <a:rPr lang="pt-PT" b="1" cap="none" baseline="0" dirty="0">
              <a:solidFill>
                <a:schemeClr val="tx1"/>
              </a:solidFill>
            </a:rPr>
          </a:br>
          <a:r>
            <a:rPr lang="en-US" b="1" cap="none" baseline="0" dirty="0">
              <a:solidFill>
                <a:schemeClr val="tx1"/>
              </a:solidFill>
            </a:rPr>
            <a:t>2011-2019-2021</a:t>
          </a:r>
          <a:endParaRPr lang="en-US" cap="none" baseline="0" dirty="0">
            <a:solidFill>
              <a:schemeClr val="tx1"/>
            </a:solidFill>
          </a:endParaRPr>
        </a:p>
      </dgm:t>
    </dgm:pt>
    <dgm:pt modelId="{EEAEAEC5-70CE-4BE9-AD0C-60D71FBE36E0}" type="parTrans" cxnId="{20C66E64-C3DE-4090-A2E7-371579B2A642}">
      <dgm:prSet/>
      <dgm:spPr/>
      <dgm:t>
        <a:bodyPr/>
        <a:lstStyle/>
        <a:p>
          <a:endParaRPr lang="en-US"/>
        </a:p>
      </dgm:t>
    </dgm:pt>
    <dgm:pt modelId="{457061BB-282C-4A2F-9CE4-4FECABD6DCB8}" type="sibTrans" cxnId="{20C66E64-C3DE-4090-A2E7-371579B2A642}">
      <dgm:prSet/>
      <dgm:spPr/>
      <dgm:t>
        <a:bodyPr/>
        <a:lstStyle/>
        <a:p>
          <a:endParaRPr lang="en-US"/>
        </a:p>
      </dgm:t>
    </dgm:pt>
    <dgm:pt modelId="{299856FB-33FE-4269-8B1F-60467F7A85DA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pt-PT" dirty="0"/>
            <a:t>Retrato do contexto </a:t>
          </a:r>
        </a:p>
        <a:p>
          <a:pPr>
            <a:lnSpc>
              <a:spcPct val="100000"/>
            </a:lnSpc>
            <a:defRPr b="1"/>
          </a:pPr>
          <a:r>
            <a:rPr lang="pt-PT" dirty="0"/>
            <a:t>português recente</a:t>
          </a:r>
          <a:br>
            <a:rPr lang="pt-PT" dirty="0"/>
          </a:br>
          <a:r>
            <a:rPr lang="pt-PT" dirty="0"/>
            <a:t>2011-2021</a:t>
          </a:r>
          <a:endParaRPr lang="en-US" dirty="0"/>
        </a:p>
      </dgm:t>
    </dgm:pt>
    <dgm:pt modelId="{D16386A9-E5DC-4F26-890C-76BD262D1348}" type="parTrans" cxnId="{DEFCFE4C-5874-49DB-8836-1E34CF4A2C79}">
      <dgm:prSet/>
      <dgm:spPr/>
      <dgm:t>
        <a:bodyPr/>
        <a:lstStyle/>
        <a:p>
          <a:endParaRPr lang="pt-PT"/>
        </a:p>
      </dgm:t>
    </dgm:pt>
    <dgm:pt modelId="{C1BAFB5D-327E-4A40-B1A5-ED7C54DD2095}" type="sibTrans" cxnId="{DEFCFE4C-5874-49DB-8836-1E34CF4A2C79}">
      <dgm:prSet/>
      <dgm:spPr/>
      <dgm:t>
        <a:bodyPr/>
        <a:lstStyle/>
        <a:p>
          <a:endParaRPr lang="pt-PT"/>
        </a:p>
      </dgm:t>
    </dgm:pt>
    <dgm:pt modelId="{17FFD3E9-C7B4-4FB2-B312-22E53505EF38}">
      <dgm:prSet/>
      <dgm:spPr/>
      <dgm:t>
        <a:bodyPr/>
        <a:lstStyle/>
        <a:p>
          <a:pPr>
            <a:lnSpc>
              <a:spcPct val="100000"/>
            </a:lnSpc>
          </a:pPr>
          <a:r>
            <a:rPr lang="pt-PT" b="1" cap="none" baseline="0" dirty="0">
              <a:solidFill>
                <a:schemeClr val="tx1"/>
              </a:solidFill>
            </a:rPr>
            <a:t>2 ideias-chave sobre as tendências do setor</a:t>
          </a:r>
          <a:br>
            <a:rPr lang="pt-PT" b="1" cap="none" baseline="0" dirty="0">
              <a:solidFill>
                <a:schemeClr val="tx1"/>
              </a:solidFill>
            </a:rPr>
          </a:br>
          <a:r>
            <a:rPr lang="en-US" b="1" cap="none" baseline="0" dirty="0">
              <a:solidFill>
                <a:schemeClr val="tx1"/>
              </a:solidFill>
            </a:rPr>
            <a:t>2011-2019-2021</a:t>
          </a:r>
          <a:endParaRPr lang="en-US" cap="none" baseline="0" dirty="0">
            <a:solidFill>
              <a:schemeClr val="tx1"/>
            </a:solidFill>
          </a:endParaRPr>
        </a:p>
      </dgm:t>
    </dgm:pt>
    <dgm:pt modelId="{1F380385-38EC-4460-A763-114D99E37566}" type="sibTrans" cxnId="{661B89C7-CC6D-4AA2-B4DE-ED7912428D3E}">
      <dgm:prSet/>
      <dgm:spPr/>
      <dgm:t>
        <a:bodyPr/>
        <a:lstStyle/>
        <a:p>
          <a:endParaRPr lang="en-US"/>
        </a:p>
      </dgm:t>
    </dgm:pt>
    <dgm:pt modelId="{7B83BB04-04FF-493B-AE9A-16E5E5EC213A}" type="parTrans" cxnId="{661B89C7-CC6D-4AA2-B4DE-ED7912428D3E}">
      <dgm:prSet/>
      <dgm:spPr/>
      <dgm:t>
        <a:bodyPr/>
        <a:lstStyle/>
        <a:p>
          <a:endParaRPr lang="en-US"/>
        </a:p>
      </dgm:t>
    </dgm:pt>
    <dgm:pt modelId="{7F870B1B-96E2-47BB-BCD6-1293E7B56931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dirty="0" err="1"/>
            <a:t>Objetivos</a:t>
          </a:r>
          <a:r>
            <a:rPr lang="en-US" dirty="0"/>
            <a:t> </a:t>
          </a:r>
          <a:r>
            <a:rPr lang="en-US" dirty="0" err="1"/>
            <a:t>Principais</a:t>
          </a:r>
          <a:r>
            <a:rPr lang="en-US" dirty="0"/>
            <a:t> e </a:t>
          </a:r>
        </a:p>
        <a:p>
          <a:pPr>
            <a:lnSpc>
              <a:spcPct val="100000"/>
            </a:lnSpc>
            <a:defRPr b="1"/>
          </a:pPr>
          <a:r>
            <a:rPr lang="en-US" dirty="0" err="1"/>
            <a:t>Metodologia</a:t>
          </a:r>
          <a:endParaRPr lang="en-US" dirty="0"/>
        </a:p>
      </dgm:t>
    </dgm:pt>
    <dgm:pt modelId="{C7C3841D-1B92-42FC-88FB-17E33C8570BD}" type="parTrans" cxnId="{88CE516C-B166-44BF-A28A-5DB5E402BC6B}">
      <dgm:prSet/>
      <dgm:spPr/>
      <dgm:t>
        <a:bodyPr/>
        <a:lstStyle/>
        <a:p>
          <a:endParaRPr lang="pt-PT"/>
        </a:p>
      </dgm:t>
    </dgm:pt>
    <dgm:pt modelId="{403022D3-98DB-44BB-8714-348B1348EDE1}" type="sibTrans" cxnId="{88CE516C-B166-44BF-A28A-5DB5E402BC6B}">
      <dgm:prSet/>
      <dgm:spPr/>
      <dgm:t>
        <a:bodyPr/>
        <a:lstStyle/>
        <a:p>
          <a:endParaRPr lang="pt-PT"/>
        </a:p>
      </dgm:t>
    </dgm:pt>
    <dgm:pt modelId="{68659ED9-1F65-4E9C-B661-003B141A5DE4}" type="pres">
      <dgm:prSet presAssocID="{DF1B1CE7-5C2B-444C-9901-2938B386F132}" presName="root" presStyleCnt="0">
        <dgm:presLayoutVars>
          <dgm:dir/>
          <dgm:resizeHandles val="exact"/>
        </dgm:presLayoutVars>
      </dgm:prSet>
      <dgm:spPr/>
    </dgm:pt>
    <dgm:pt modelId="{089A137E-D063-4D3C-846B-BA06E500280E}" type="pres">
      <dgm:prSet presAssocID="{7F870B1B-96E2-47BB-BCD6-1293E7B56931}" presName="compNode" presStyleCnt="0"/>
      <dgm:spPr/>
    </dgm:pt>
    <dgm:pt modelId="{DAC6A5C8-A17C-4CAA-919F-F787FD685EDF}" type="pres">
      <dgm:prSet presAssocID="{7F870B1B-96E2-47BB-BCD6-1293E7B56931}" presName="iconRect" presStyleLbl="node1" presStyleIdx="0" presStyleCnt="4"/>
      <dgm:spPr/>
    </dgm:pt>
    <dgm:pt modelId="{0573EFCD-457C-4ED5-8088-5868E7B7D664}" type="pres">
      <dgm:prSet presAssocID="{7F870B1B-96E2-47BB-BCD6-1293E7B56931}" presName="iconSpace" presStyleCnt="0"/>
      <dgm:spPr/>
    </dgm:pt>
    <dgm:pt modelId="{0029980E-912E-41C2-8BC7-99BE4B6096B3}" type="pres">
      <dgm:prSet presAssocID="{7F870B1B-96E2-47BB-BCD6-1293E7B56931}" presName="parTx" presStyleLbl="revTx" presStyleIdx="0" presStyleCnt="8">
        <dgm:presLayoutVars>
          <dgm:chMax val="0"/>
          <dgm:chPref val="0"/>
        </dgm:presLayoutVars>
      </dgm:prSet>
      <dgm:spPr/>
    </dgm:pt>
    <dgm:pt modelId="{ABBE5AD3-A725-47AB-AEFC-86B23BBE27E3}" type="pres">
      <dgm:prSet presAssocID="{7F870B1B-96E2-47BB-BCD6-1293E7B56931}" presName="txSpace" presStyleCnt="0"/>
      <dgm:spPr/>
    </dgm:pt>
    <dgm:pt modelId="{DE272F4B-B638-4540-97FD-94A124849428}" type="pres">
      <dgm:prSet presAssocID="{7F870B1B-96E2-47BB-BCD6-1293E7B56931}" presName="desTx" presStyleLbl="revTx" presStyleIdx="1" presStyleCnt="8">
        <dgm:presLayoutVars/>
      </dgm:prSet>
      <dgm:spPr/>
    </dgm:pt>
    <dgm:pt modelId="{D945A8DF-9E57-4688-B013-F1770F375705}" type="pres">
      <dgm:prSet presAssocID="{403022D3-98DB-44BB-8714-348B1348EDE1}" presName="sibTrans" presStyleCnt="0"/>
      <dgm:spPr/>
    </dgm:pt>
    <dgm:pt modelId="{E5085E01-2BBA-4ABD-BAE8-4EA66FEB40FE}" type="pres">
      <dgm:prSet presAssocID="{299856FB-33FE-4269-8B1F-60467F7A85DA}" presName="compNode" presStyleCnt="0"/>
      <dgm:spPr/>
    </dgm:pt>
    <dgm:pt modelId="{F03FCA61-95C6-4713-9236-422AA500DD09}" type="pres">
      <dgm:prSet presAssocID="{299856FB-33FE-4269-8B1F-60467F7A85DA}" presName="iconRect" presStyleLbl="node1" presStyleIdx="1" presStyleCnt="4" custLinFactNeighborY="-9623"/>
      <dgm:spPr>
        <a:ln>
          <a:solidFill>
            <a:schemeClr val="accent1">
              <a:alpha val="0"/>
            </a:schemeClr>
          </a:solidFill>
        </a:ln>
      </dgm:spPr>
    </dgm:pt>
    <dgm:pt modelId="{8E6E36CA-BBA3-4F56-9CE9-2B49EA9C4321}" type="pres">
      <dgm:prSet presAssocID="{299856FB-33FE-4269-8B1F-60467F7A85DA}" presName="iconSpace" presStyleCnt="0"/>
      <dgm:spPr/>
    </dgm:pt>
    <dgm:pt modelId="{517437E3-537D-4697-ADD4-BBDF75A3CB91}" type="pres">
      <dgm:prSet presAssocID="{299856FB-33FE-4269-8B1F-60467F7A85DA}" presName="parTx" presStyleLbl="revTx" presStyleIdx="2" presStyleCnt="8">
        <dgm:presLayoutVars>
          <dgm:chMax val="0"/>
          <dgm:chPref val="0"/>
        </dgm:presLayoutVars>
      </dgm:prSet>
      <dgm:spPr/>
    </dgm:pt>
    <dgm:pt modelId="{5017873E-E31A-46E0-A490-857EF2402F9D}" type="pres">
      <dgm:prSet presAssocID="{299856FB-33FE-4269-8B1F-60467F7A85DA}" presName="txSpace" presStyleCnt="0"/>
      <dgm:spPr/>
    </dgm:pt>
    <dgm:pt modelId="{1D542392-CB30-4A95-8C58-218ED4A5C9BD}" type="pres">
      <dgm:prSet presAssocID="{299856FB-33FE-4269-8B1F-60467F7A85DA}" presName="desTx" presStyleLbl="revTx" presStyleIdx="3" presStyleCnt="8">
        <dgm:presLayoutVars/>
      </dgm:prSet>
      <dgm:spPr/>
    </dgm:pt>
    <dgm:pt modelId="{C0A84CFE-7EBD-4CF4-87C4-18598A4A4754}" type="pres">
      <dgm:prSet presAssocID="{C1BAFB5D-327E-4A40-B1A5-ED7C54DD2095}" presName="sibTrans" presStyleCnt="0"/>
      <dgm:spPr/>
    </dgm:pt>
    <dgm:pt modelId="{F710FFDB-4D7A-4EB9-AF07-4E4D8D7C7D1A}" type="pres">
      <dgm:prSet presAssocID="{17FFD3E9-C7B4-4FB2-B312-22E53505EF38}" presName="compNode" presStyleCnt="0"/>
      <dgm:spPr/>
    </dgm:pt>
    <dgm:pt modelId="{D9DD0339-DEFC-419D-81F0-3409F78E9849}" type="pres">
      <dgm:prSet presAssocID="{17FFD3E9-C7B4-4FB2-B312-22E53505EF38}" presName="iconRect" presStyleLbl="node1" presStyleIdx="2" presStyleCnt="4" custScaleX="73369" custLinFactX="200000" custLinFactNeighborX="254465" custLinFactNeighborY="-11204"/>
      <dgm:spPr>
        <a:ln>
          <a:noFill/>
        </a:ln>
      </dgm:spPr>
    </dgm:pt>
    <dgm:pt modelId="{46188B31-2531-442D-853B-DB491A1FD67F}" type="pres">
      <dgm:prSet presAssocID="{17FFD3E9-C7B4-4FB2-B312-22E53505EF38}" presName="iconSpace" presStyleCnt="0"/>
      <dgm:spPr/>
    </dgm:pt>
    <dgm:pt modelId="{DD13450C-711D-4B2F-9317-5808A0ECF649}" type="pres">
      <dgm:prSet presAssocID="{17FFD3E9-C7B4-4FB2-B312-22E53505EF38}" presName="parTx" presStyleLbl="revTx" presStyleIdx="4" presStyleCnt="8" custLinFactX="16703" custLinFactNeighborX="100000" custLinFactNeighborY="1870">
        <dgm:presLayoutVars>
          <dgm:chMax val="0"/>
          <dgm:chPref val="0"/>
        </dgm:presLayoutVars>
      </dgm:prSet>
      <dgm:spPr/>
    </dgm:pt>
    <dgm:pt modelId="{C619F3CC-DDB2-4269-899A-520C23FFFF55}" type="pres">
      <dgm:prSet presAssocID="{17FFD3E9-C7B4-4FB2-B312-22E53505EF38}" presName="txSpace" presStyleCnt="0"/>
      <dgm:spPr/>
    </dgm:pt>
    <dgm:pt modelId="{7E886F5F-EB49-4851-9F07-66B3D03B9248}" type="pres">
      <dgm:prSet presAssocID="{17FFD3E9-C7B4-4FB2-B312-22E53505EF38}" presName="desTx" presStyleLbl="revTx" presStyleIdx="5" presStyleCnt="8" custLinFactX="16703" custLinFactNeighborX="100000" custLinFactNeighborY="1023">
        <dgm:presLayoutVars/>
      </dgm:prSet>
      <dgm:spPr/>
    </dgm:pt>
    <dgm:pt modelId="{A48F11AE-0E00-438B-9B38-529D8D69E664}" type="pres">
      <dgm:prSet presAssocID="{1F380385-38EC-4460-A763-114D99E37566}" presName="sibTrans" presStyleCnt="0"/>
      <dgm:spPr/>
    </dgm:pt>
    <dgm:pt modelId="{D211282E-F376-40BF-8095-5D851F1457D7}" type="pres">
      <dgm:prSet presAssocID="{0E3B7F60-DB9F-4451-8FD6-8658F10A90E0}" presName="compNode" presStyleCnt="0"/>
      <dgm:spPr/>
    </dgm:pt>
    <dgm:pt modelId="{AD8DEB1D-711C-4659-8441-E50C57DFC428}" type="pres">
      <dgm:prSet presAssocID="{0E3B7F60-DB9F-4451-8FD6-8658F10A90E0}" presName="iconRect" presStyleLbl="node1" presStyleIdx="3" presStyleCnt="4" custScaleX="122127" custScaleY="109635" custLinFactX="-121910" custLinFactNeighborX="-200000" custLinFactNeighborY="-6168"/>
      <dgm:spPr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</dgm:pt>
    <dgm:pt modelId="{21A9AE60-D5C1-404E-83F9-533340E85E22}" type="pres">
      <dgm:prSet presAssocID="{0E3B7F60-DB9F-4451-8FD6-8658F10A90E0}" presName="iconSpace" presStyleCnt="0"/>
      <dgm:spPr/>
    </dgm:pt>
    <dgm:pt modelId="{3FE1F670-2376-45F2-94B5-7FD6BA1B1BC6}" type="pres">
      <dgm:prSet presAssocID="{0E3B7F60-DB9F-4451-8FD6-8658F10A90E0}" presName="parTx" presStyleLbl="revTx" presStyleIdx="6" presStyleCnt="8" custLinFactX="-11284" custLinFactNeighborX="-100000" custLinFactNeighborY="1870">
        <dgm:presLayoutVars>
          <dgm:chMax val="0"/>
          <dgm:chPref val="0"/>
        </dgm:presLayoutVars>
      </dgm:prSet>
      <dgm:spPr/>
    </dgm:pt>
    <dgm:pt modelId="{04DA08FE-38FA-4A4E-AAAD-F862E07D7637}" type="pres">
      <dgm:prSet presAssocID="{0E3B7F60-DB9F-4451-8FD6-8658F10A90E0}" presName="txSpace" presStyleCnt="0"/>
      <dgm:spPr/>
    </dgm:pt>
    <dgm:pt modelId="{86E072B6-8294-4947-8E75-A2B106514A52}" type="pres">
      <dgm:prSet presAssocID="{0E3B7F60-DB9F-4451-8FD6-8658F10A90E0}" presName="desTx" presStyleLbl="revTx" presStyleIdx="7" presStyleCnt="8" custLinFactX="-14413" custLinFactNeighborX="-100000" custLinFactNeighborY="-7158">
        <dgm:presLayoutVars/>
      </dgm:prSet>
      <dgm:spPr/>
    </dgm:pt>
  </dgm:ptLst>
  <dgm:cxnLst>
    <dgm:cxn modelId="{B6C51F15-754E-48FD-B10C-A031F09BF597}" type="presOf" srcId="{299856FB-33FE-4269-8B1F-60467F7A85DA}" destId="{517437E3-537D-4697-ADD4-BBDF75A3CB91}" srcOrd="0" destOrd="0" presId="urn:microsoft.com/office/officeart/2018/5/layout/CenteredIconLabelDescriptionList"/>
    <dgm:cxn modelId="{20C66E64-C3DE-4090-A2E7-371579B2A642}" srcId="{DF1B1CE7-5C2B-444C-9901-2938B386F132}" destId="{0E3B7F60-DB9F-4451-8FD6-8658F10A90E0}" srcOrd="3" destOrd="0" parTransId="{EEAEAEC5-70CE-4BE9-AD0C-60D71FBE36E0}" sibTransId="{457061BB-282C-4A2F-9CE4-4FECABD6DCB8}"/>
    <dgm:cxn modelId="{88CE516C-B166-44BF-A28A-5DB5E402BC6B}" srcId="{DF1B1CE7-5C2B-444C-9901-2938B386F132}" destId="{7F870B1B-96E2-47BB-BCD6-1293E7B56931}" srcOrd="0" destOrd="0" parTransId="{C7C3841D-1B92-42FC-88FB-17E33C8570BD}" sibTransId="{403022D3-98DB-44BB-8714-348B1348EDE1}"/>
    <dgm:cxn modelId="{DEFCFE4C-5874-49DB-8836-1E34CF4A2C79}" srcId="{DF1B1CE7-5C2B-444C-9901-2938B386F132}" destId="{299856FB-33FE-4269-8B1F-60467F7A85DA}" srcOrd="1" destOrd="0" parTransId="{D16386A9-E5DC-4F26-890C-76BD262D1348}" sibTransId="{C1BAFB5D-327E-4A40-B1A5-ED7C54DD2095}"/>
    <dgm:cxn modelId="{50086F7A-88B1-4292-9D85-CF2331269E34}" type="presOf" srcId="{0E3B7F60-DB9F-4451-8FD6-8658F10A90E0}" destId="{3FE1F670-2376-45F2-94B5-7FD6BA1B1BC6}" srcOrd="0" destOrd="0" presId="urn:microsoft.com/office/officeart/2018/5/layout/CenteredIconLabelDescriptionList"/>
    <dgm:cxn modelId="{553A1389-B947-4295-87E1-45B761191B62}" type="presOf" srcId="{17FFD3E9-C7B4-4FB2-B312-22E53505EF38}" destId="{DD13450C-711D-4B2F-9317-5808A0ECF649}" srcOrd="0" destOrd="0" presId="urn:microsoft.com/office/officeart/2018/5/layout/CenteredIconLabelDescriptionList"/>
    <dgm:cxn modelId="{984C65AC-A2A2-47BD-ACC0-E8BCA8ECB611}" type="presOf" srcId="{7F870B1B-96E2-47BB-BCD6-1293E7B56931}" destId="{0029980E-912E-41C2-8BC7-99BE4B6096B3}" srcOrd="0" destOrd="0" presId="urn:microsoft.com/office/officeart/2018/5/layout/CenteredIconLabelDescriptionList"/>
    <dgm:cxn modelId="{F683AEBA-58CA-49BB-939F-D8DFEA812119}" type="presOf" srcId="{DF1B1CE7-5C2B-444C-9901-2938B386F132}" destId="{68659ED9-1F65-4E9C-B661-003B141A5DE4}" srcOrd="0" destOrd="0" presId="urn:microsoft.com/office/officeart/2018/5/layout/CenteredIconLabelDescriptionList"/>
    <dgm:cxn modelId="{661B89C7-CC6D-4AA2-B4DE-ED7912428D3E}" srcId="{DF1B1CE7-5C2B-444C-9901-2938B386F132}" destId="{17FFD3E9-C7B4-4FB2-B312-22E53505EF38}" srcOrd="2" destOrd="0" parTransId="{7B83BB04-04FF-493B-AE9A-16E5E5EC213A}" sibTransId="{1F380385-38EC-4460-A763-114D99E37566}"/>
    <dgm:cxn modelId="{0A80C13C-1D5B-4234-B4FC-D5011E2E0783}" type="presParOf" srcId="{68659ED9-1F65-4E9C-B661-003B141A5DE4}" destId="{089A137E-D063-4D3C-846B-BA06E500280E}" srcOrd="0" destOrd="0" presId="urn:microsoft.com/office/officeart/2018/5/layout/CenteredIconLabelDescriptionList"/>
    <dgm:cxn modelId="{531D4CFB-00A7-4CF2-B491-EB73B6A4061B}" type="presParOf" srcId="{089A137E-D063-4D3C-846B-BA06E500280E}" destId="{DAC6A5C8-A17C-4CAA-919F-F787FD685EDF}" srcOrd="0" destOrd="0" presId="urn:microsoft.com/office/officeart/2018/5/layout/CenteredIconLabelDescriptionList"/>
    <dgm:cxn modelId="{A3FE54AE-9246-4C3F-A535-19B759CA9CB9}" type="presParOf" srcId="{089A137E-D063-4D3C-846B-BA06E500280E}" destId="{0573EFCD-457C-4ED5-8088-5868E7B7D664}" srcOrd="1" destOrd="0" presId="urn:microsoft.com/office/officeart/2018/5/layout/CenteredIconLabelDescriptionList"/>
    <dgm:cxn modelId="{945718C3-E0DD-4B86-BE65-780531C2B97E}" type="presParOf" srcId="{089A137E-D063-4D3C-846B-BA06E500280E}" destId="{0029980E-912E-41C2-8BC7-99BE4B6096B3}" srcOrd="2" destOrd="0" presId="urn:microsoft.com/office/officeart/2018/5/layout/CenteredIconLabelDescriptionList"/>
    <dgm:cxn modelId="{2724617B-469B-4DBC-B670-04B4596A02F8}" type="presParOf" srcId="{089A137E-D063-4D3C-846B-BA06E500280E}" destId="{ABBE5AD3-A725-47AB-AEFC-86B23BBE27E3}" srcOrd="3" destOrd="0" presId="urn:microsoft.com/office/officeart/2018/5/layout/CenteredIconLabelDescriptionList"/>
    <dgm:cxn modelId="{C3438395-1735-4FB0-BAD1-48486F465777}" type="presParOf" srcId="{089A137E-D063-4D3C-846B-BA06E500280E}" destId="{DE272F4B-B638-4540-97FD-94A124849428}" srcOrd="4" destOrd="0" presId="urn:microsoft.com/office/officeart/2018/5/layout/CenteredIconLabelDescriptionList"/>
    <dgm:cxn modelId="{2DCDC06D-50E3-4101-B0FF-D0F5B2E0BC50}" type="presParOf" srcId="{68659ED9-1F65-4E9C-B661-003B141A5DE4}" destId="{D945A8DF-9E57-4688-B013-F1770F375705}" srcOrd="1" destOrd="0" presId="urn:microsoft.com/office/officeart/2018/5/layout/CenteredIconLabelDescriptionList"/>
    <dgm:cxn modelId="{47EE49D7-1DC4-4CE1-BAE3-9AE393B0516E}" type="presParOf" srcId="{68659ED9-1F65-4E9C-B661-003B141A5DE4}" destId="{E5085E01-2BBA-4ABD-BAE8-4EA66FEB40FE}" srcOrd="2" destOrd="0" presId="urn:microsoft.com/office/officeart/2018/5/layout/CenteredIconLabelDescriptionList"/>
    <dgm:cxn modelId="{1AE43702-64BD-4150-AAD9-FC779B8CD190}" type="presParOf" srcId="{E5085E01-2BBA-4ABD-BAE8-4EA66FEB40FE}" destId="{F03FCA61-95C6-4713-9236-422AA500DD09}" srcOrd="0" destOrd="0" presId="urn:microsoft.com/office/officeart/2018/5/layout/CenteredIconLabelDescriptionList"/>
    <dgm:cxn modelId="{E64A9BEB-018E-4FEB-8BDE-E80D1E5A1B32}" type="presParOf" srcId="{E5085E01-2BBA-4ABD-BAE8-4EA66FEB40FE}" destId="{8E6E36CA-BBA3-4F56-9CE9-2B49EA9C4321}" srcOrd="1" destOrd="0" presId="urn:microsoft.com/office/officeart/2018/5/layout/CenteredIconLabelDescriptionList"/>
    <dgm:cxn modelId="{0CBBAFC7-0DF5-4DFB-9F1B-BE1100E1A054}" type="presParOf" srcId="{E5085E01-2BBA-4ABD-BAE8-4EA66FEB40FE}" destId="{517437E3-537D-4697-ADD4-BBDF75A3CB91}" srcOrd="2" destOrd="0" presId="urn:microsoft.com/office/officeart/2018/5/layout/CenteredIconLabelDescriptionList"/>
    <dgm:cxn modelId="{6661EC94-384E-4D28-8303-60AE1B9B8530}" type="presParOf" srcId="{E5085E01-2BBA-4ABD-BAE8-4EA66FEB40FE}" destId="{5017873E-E31A-46E0-A490-857EF2402F9D}" srcOrd="3" destOrd="0" presId="urn:microsoft.com/office/officeart/2018/5/layout/CenteredIconLabelDescriptionList"/>
    <dgm:cxn modelId="{CAA42704-519F-4263-AA8A-6FA7CC83F69D}" type="presParOf" srcId="{E5085E01-2BBA-4ABD-BAE8-4EA66FEB40FE}" destId="{1D542392-CB30-4A95-8C58-218ED4A5C9BD}" srcOrd="4" destOrd="0" presId="urn:microsoft.com/office/officeart/2018/5/layout/CenteredIconLabelDescriptionList"/>
    <dgm:cxn modelId="{9D1D7701-6CDE-4EC2-B2B4-45F66BB9A691}" type="presParOf" srcId="{68659ED9-1F65-4E9C-B661-003B141A5DE4}" destId="{C0A84CFE-7EBD-4CF4-87C4-18598A4A4754}" srcOrd="3" destOrd="0" presId="urn:microsoft.com/office/officeart/2018/5/layout/CenteredIconLabelDescriptionList"/>
    <dgm:cxn modelId="{865514BD-5A7B-4ABB-A417-FBFC0B867229}" type="presParOf" srcId="{68659ED9-1F65-4E9C-B661-003B141A5DE4}" destId="{F710FFDB-4D7A-4EB9-AF07-4E4D8D7C7D1A}" srcOrd="4" destOrd="0" presId="urn:microsoft.com/office/officeart/2018/5/layout/CenteredIconLabelDescriptionList"/>
    <dgm:cxn modelId="{78DEE0D5-F4C9-4DCD-AB10-F1D69B1E8C97}" type="presParOf" srcId="{F710FFDB-4D7A-4EB9-AF07-4E4D8D7C7D1A}" destId="{D9DD0339-DEFC-419D-81F0-3409F78E9849}" srcOrd="0" destOrd="0" presId="urn:microsoft.com/office/officeart/2018/5/layout/CenteredIconLabelDescriptionList"/>
    <dgm:cxn modelId="{11270094-7C49-43F2-A603-2103B3E33AFA}" type="presParOf" srcId="{F710FFDB-4D7A-4EB9-AF07-4E4D8D7C7D1A}" destId="{46188B31-2531-442D-853B-DB491A1FD67F}" srcOrd="1" destOrd="0" presId="urn:microsoft.com/office/officeart/2018/5/layout/CenteredIconLabelDescriptionList"/>
    <dgm:cxn modelId="{B351D40D-92B0-4504-A656-5636C70B0AE4}" type="presParOf" srcId="{F710FFDB-4D7A-4EB9-AF07-4E4D8D7C7D1A}" destId="{DD13450C-711D-4B2F-9317-5808A0ECF649}" srcOrd="2" destOrd="0" presId="urn:microsoft.com/office/officeart/2018/5/layout/CenteredIconLabelDescriptionList"/>
    <dgm:cxn modelId="{2559D58B-3E8A-4C48-81B8-3B75155ED336}" type="presParOf" srcId="{F710FFDB-4D7A-4EB9-AF07-4E4D8D7C7D1A}" destId="{C619F3CC-DDB2-4269-899A-520C23FFFF55}" srcOrd="3" destOrd="0" presId="urn:microsoft.com/office/officeart/2018/5/layout/CenteredIconLabelDescriptionList"/>
    <dgm:cxn modelId="{F533F91F-EAFF-45A7-8781-55BF118840B1}" type="presParOf" srcId="{F710FFDB-4D7A-4EB9-AF07-4E4D8D7C7D1A}" destId="{7E886F5F-EB49-4851-9F07-66B3D03B9248}" srcOrd="4" destOrd="0" presId="urn:microsoft.com/office/officeart/2018/5/layout/CenteredIconLabelDescriptionList"/>
    <dgm:cxn modelId="{EDB39910-1952-4E3B-96C9-87C90BCB924C}" type="presParOf" srcId="{68659ED9-1F65-4E9C-B661-003B141A5DE4}" destId="{A48F11AE-0E00-438B-9B38-529D8D69E664}" srcOrd="5" destOrd="0" presId="urn:microsoft.com/office/officeart/2018/5/layout/CenteredIconLabelDescriptionList"/>
    <dgm:cxn modelId="{DB6EE3BC-D96B-4ADB-AB5A-77AB17C34DA0}" type="presParOf" srcId="{68659ED9-1F65-4E9C-B661-003B141A5DE4}" destId="{D211282E-F376-40BF-8095-5D851F1457D7}" srcOrd="6" destOrd="0" presId="urn:microsoft.com/office/officeart/2018/5/layout/CenteredIconLabelDescriptionList"/>
    <dgm:cxn modelId="{AAD12B3D-757E-4907-8997-A42DF1609C21}" type="presParOf" srcId="{D211282E-F376-40BF-8095-5D851F1457D7}" destId="{AD8DEB1D-711C-4659-8441-E50C57DFC428}" srcOrd="0" destOrd="0" presId="urn:microsoft.com/office/officeart/2018/5/layout/CenteredIconLabelDescriptionList"/>
    <dgm:cxn modelId="{05C3B5E2-D64E-4CD0-9818-5906BD1CA3B8}" type="presParOf" srcId="{D211282E-F376-40BF-8095-5D851F1457D7}" destId="{21A9AE60-D5C1-404E-83F9-533340E85E22}" srcOrd="1" destOrd="0" presId="urn:microsoft.com/office/officeart/2018/5/layout/CenteredIconLabelDescriptionList"/>
    <dgm:cxn modelId="{7F6F1D86-0428-47B7-803E-14157B24A2DC}" type="presParOf" srcId="{D211282E-F376-40BF-8095-5D851F1457D7}" destId="{3FE1F670-2376-45F2-94B5-7FD6BA1B1BC6}" srcOrd="2" destOrd="0" presId="urn:microsoft.com/office/officeart/2018/5/layout/CenteredIconLabelDescriptionList"/>
    <dgm:cxn modelId="{90C6667D-B5B6-4044-8BC9-C55DF3D68145}" type="presParOf" srcId="{D211282E-F376-40BF-8095-5D851F1457D7}" destId="{04DA08FE-38FA-4A4E-AAAD-F862E07D7637}" srcOrd="3" destOrd="0" presId="urn:microsoft.com/office/officeart/2018/5/layout/CenteredIconLabelDescriptionList"/>
    <dgm:cxn modelId="{23512EE7-AF70-4994-850D-BEE8AC9A2858}" type="presParOf" srcId="{D211282E-F376-40BF-8095-5D851F1457D7}" destId="{86E072B6-8294-4947-8E75-A2B106514A52}" srcOrd="4" destOrd="0" presId="urn:microsoft.com/office/officeart/2018/5/layout/Centered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AE4AD54-A4A2-428D-A3E4-357C12B70FD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PT"/>
        </a:p>
      </dgm:t>
    </dgm:pt>
    <dgm:pt modelId="{3233145B-CC7A-4C6A-B163-48D189D8A745}">
      <dgm:prSet phldrT="[Texto]" custT="1"/>
      <dgm:spPr/>
      <dgm:t>
        <a:bodyPr/>
        <a:lstStyle/>
        <a:p>
          <a:r>
            <a:rPr lang="pt-PT" sz="1600" b="1" dirty="0">
              <a:latin typeface="+mn-lt"/>
            </a:rPr>
            <a:t>Enquadramento</a:t>
          </a:r>
        </a:p>
      </dgm:t>
    </dgm:pt>
    <dgm:pt modelId="{4060C489-6CD6-4E5D-ACBE-E377430C0F15}" type="parTrans" cxnId="{9057DE28-70A5-4371-8B80-6A079A4FDDA4}">
      <dgm:prSet/>
      <dgm:spPr/>
      <dgm:t>
        <a:bodyPr/>
        <a:lstStyle/>
        <a:p>
          <a:endParaRPr lang="pt-PT" sz="1600">
            <a:latin typeface="+mn-lt"/>
          </a:endParaRPr>
        </a:p>
      </dgm:t>
    </dgm:pt>
    <dgm:pt modelId="{28819D1D-E166-47F7-B130-168AD279A100}" type="sibTrans" cxnId="{9057DE28-70A5-4371-8B80-6A079A4FDDA4}">
      <dgm:prSet/>
      <dgm:spPr/>
      <dgm:t>
        <a:bodyPr/>
        <a:lstStyle/>
        <a:p>
          <a:endParaRPr lang="pt-PT" sz="1600">
            <a:latin typeface="+mn-lt"/>
          </a:endParaRPr>
        </a:p>
      </dgm:t>
    </dgm:pt>
    <dgm:pt modelId="{D659884F-4A8D-495B-999A-64C48F85EE10}">
      <dgm:prSet phldrT="[Texto]" custT="1"/>
      <dgm:spPr/>
      <dgm:t>
        <a:bodyPr anchor="ctr"/>
        <a:lstStyle/>
        <a:p>
          <a:pPr>
            <a:buFont typeface="+mj-lt"/>
            <a:buNone/>
          </a:pPr>
          <a:r>
            <a:rPr lang="pt-PT" sz="1200" dirty="0">
              <a:solidFill>
                <a:srgbClr val="000000"/>
              </a:solidFill>
            </a:rPr>
            <a:t>Ocupação territorial e contexto sociodemográfico</a:t>
          </a:r>
          <a:endParaRPr lang="pt-PT" sz="1200" dirty="0">
            <a:latin typeface="+mn-lt"/>
          </a:endParaRPr>
        </a:p>
      </dgm:t>
    </dgm:pt>
    <dgm:pt modelId="{5ACA11E6-8B7B-42D0-BA0D-90EBBBA70741}" type="parTrans" cxnId="{6B292D1C-AD0F-4A64-9DBC-6E50B611A5B6}">
      <dgm:prSet/>
      <dgm:spPr/>
      <dgm:t>
        <a:bodyPr/>
        <a:lstStyle/>
        <a:p>
          <a:endParaRPr lang="pt-PT" sz="1600">
            <a:latin typeface="+mn-lt"/>
          </a:endParaRPr>
        </a:p>
      </dgm:t>
    </dgm:pt>
    <dgm:pt modelId="{517A502B-632B-4A4B-A32F-4B30E628E812}" type="sibTrans" cxnId="{6B292D1C-AD0F-4A64-9DBC-6E50B611A5B6}">
      <dgm:prSet/>
      <dgm:spPr/>
      <dgm:t>
        <a:bodyPr/>
        <a:lstStyle/>
        <a:p>
          <a:endParaRPr lang="pt-PT" sz="1600">
            <a:latin typeface="+mn-lt"/>
          </a:endParaRPr>
        </a:p>
      </dgm:t>
    </dgm:pt>
    <dgm:pt modelId="{7C373A89-1B6D-4AF8-8EE5-A85A9D4A4B71}">
      <dgm:prSet phldrT="[Texto]" custT="1"/>
      <dgm:spPr/>
      <dgm:t>
        <a:bodyPr/>
        <a:lstStyle/>
        <a:p>
          <a:r>
            <a:rPr lang="pt-PT" sz="1600" b="1" dirty="0">
              <a:latin typeface="+mn-lt"/>
            </a:rPr>
            <a:t>Dinâmicas das AE</a:t>
          </a:r>
          <a:endParaRPr lang="pt-PT" sz="1600" dirty="0">
            <a:latin typeface="+mn-lt"/>
          </a:endParaRPr>
        </a:p>
      </dgm:t>
    </dgm:pt>
    <dgm:pt modelId="{DBFA4261-06C0-4C13-8344-B2BF84302F05}" type="parTrans" cxnId="{5F569623-DDAC-4C0C-B84A-FB90FB2F2809}">
      <dgm:prSet/>
      <dgm:spPr/>
      <dgm:t>
        <a:bodyPr/>
        <a:lstStyle/>
        <a:p>
          <a:endParaRPr lang="pt-PT" sz="1600">
            <a:latin typeface="+mn-lt"/>
          </a:endParaRPr>
        </a:p>
      </dgm:t>
    </dgm:pt>
    <dgm:pt modelId="{E196FD54-4BE9-46EB-8E52-94246066260C}" type="sibTrans" cxnId="{5F569623-DDAC-4C0C-B84A-FB90FB2F2809}">
      <dgm:prSet/>
      <dgm:spPr/>
      <dgm:t>
        <a:bodyPr/>
        <a:lstStyle/>
        <a:p>
          <a:endParaRPr lang="pt-PT" sz="1600">
            <a:latin typeface="+mn-lt"/>
          </a:endParaRPr>
        </a:p>
      </dgm:t>
    </dgm:pt>
    <dgm:pt modelId="{78FB451B-830B-4D81-A1FD-EF07C312EA40}">
      <dgm:prSet phldrT="[Texto]" custT="1"/>
      <dgm:spPr/>
      <dgm:t>
        <a:bodyPr/>
        <a:lstStyle/>
        <a:p>
          <a:pPr algn="l">
            <a:buAutoNum type="romanLcPeriod"/>
          </a:pPr>
          <a:r>
            <a:rPr lang="pt-PT" sz="1200" dirty="0"/>
            <a:t>Emprego, Estabelecimentos e Empresas (total e grandes grupos)</a:t>
          </a:r>
          <a:endParaRPr lang="pt-PT" sz="1200" dirty="0">
            <a:latin typeface="+mn-lt"/>
          </a:endParaRPr>
        </a:p>
      </dgm:t>
    </dgm:pt>
    <dgm:pt modelId="{8743C917-516F-4219-8FFD-0C1B2A0C35C8}" type="parTrans" cxnId="{314EEAA3-F7DE-4834-8157-D888D6431C84}">
      <dgm:prSet/>
      <dgm:spPr/>
      <dgm:t>
        <a:bodyPr/>
        <a:lstStyle/>
        <a:p>
          <a:endParaRPr lang="pt-PT" sz="1600">
            <a:latin typeface="+mn-lt"/>
          </a:endParaRPr>
        </a:p>
      </dgm:t>
    </dgm:pt>
    <dgm:pt modelId="{572C489A-A90B-417B-9A21-3643A87B352D}" type="sibTrans" cxnId="{314EEAA3-F7DE-4834-8157-D888D6431C84}">
      <dgm:prSet/>
      <dgm:spPr/>
      <dgm:t>
        <a:bodyPr/>
        <a:lstStyle/>
        <a:p>
          <a:endParaRPr lang="pt-PT" sz="1600">
            <a:latin typeface="+mn-lt"/>
          </a:endParaRPr>
        </a:p>
      </dgm:t>
    </dgm:pt>
    <dgm:pt modelId="{A5A2629A-3744-43D6-BFB9-3529E32A7A9B}">
      <dgm:prSet phldrT="[Texto]" custT="1"/>
      <dgm:spPr/>
      <dgm:t>
        <a:bodyPr/>
        <a:lstStyle/>
        <a:p>
          <a:r>
            <a:rPr lang="pt-PT" sz="1200" dirty="0">
              <a:solidFill>
                <a:srgbClr val="000000"/>
              </a:solidFill>
            </a:rPr>
            <a:t>Contexto socioeconómico</a:t>
          </a:r>
          <a:endParaRPr lang="pt-PT" sz="1200" dirty="0"/>
        </a:p>
      </dgm:t>
    </dgm:pt>
    <dgm:pt modelId="{E3B4E193-AB8C-4A00-83D6-674062A008C3}" type="parTrans" cxnId="{46EABD7E-3F5F-451F-8E1E-910C270BA54B}">
      <dgm:prSet/>
      <dgm:spPr/>
      <dgm:t>
        <a:bodyPr/>
        <a:lstStyle/>
        <a:p>
          <a:endParaRPr lang="pt-PT" sz="1600"/>
        </a:p>
      </dgm:t>
    </dgm:pt>
    <dgm:pt modelId="{12EB4854-BD6E-4056-973B-B7D5C132C1B8}" type="sibTrans" cxnId="{46EABD7E-3F5F-451F-8E1E-910C270BA54B}">
      <dgm:prSet/>
      <dgm:spPr/>
      <dgm:t>
        <a:bodyPr/>
        <a:lstStyle/>
        <a:p>
          <a:endParaRPr lang="pt-PT" sz="1600"/>
        </a:p>
      </dgm:t>
    </dgm:pt>
    <dgm:pt modelId="{65497D8F-26CA-47AF-BCC4-BCC3E609B17F}">
      <dgm:prSet phldrT="[Texto]" custT="1"/>
      <dgm:spPr/>
      <dgm:t>
        <a:bodyPr/>
        <a:lstStyle/>
        <a:p>
          <a:r>
            <a:rPr lang="pt-PT" sz="1200" dirty="0">
              <a:solidFill>
                <a:srgbClr val="000000"/>
              </a:solidFill>
            </a:rPr>
            <a:t>Atratividade territorial</a:t>
          </a:r>
          <a:endParaRPr lang="pt-PT" sz="1200" dirty="0"/>
        </a:p>
      </dgm:t>
    </dgm:pt>
    <dgm:pt modelId="{CC17FD92-FBAC-434D-82A6-5ED37D5BE70E}" type="parTrans" cxnId="{47B18169-6F34-4688-AF3B-6F73B384C0B8}">
      <dgm:prSet/>
      <dgm:spPr/>
      <dgm:t>
        <a:bodyPr/>
        <a:lstStyle/>
        <a:p>
          <a:endParaRPr lang="pt-PT" sz="1600"/>
        </a:p>
      </dgm:t>
    </dgm:pt>
    <dgm:pt modelId="{A667561C-0787-4AA4-BD99-254BA1F89A12}" type="sibTrans" cxnId="{47B18169-6F34-4688-AF3B-6F73B384C0B8}">
      <dgm:prSet/>
      <dgm:spPr/>
      <dgm:t>
        <a:bodyPr/>
        <a:lstStyle/>
        <a:p>
          <a:endParaRPr lang="pt-PT" sz="1600"/>
        </a:p>
      </dgm:t>
    </dgm:pt>
    <dgm:pt modelId="{69E90649-410E-4EB1-AF47-260CE2C68636}">
      <dgm:prSet custT="1"/>
      <dgm:spPr/>
      <dgm:t>
        <a:bodyPr/>
        <a:lstStyle/>
        <a:p>
          <a:r>
            <a:rPr lang="pt-PT" sz="1200"/>
            <a:t>2011 – 2019 – 2021</a:t>
          </a:r>
          <a:endParaRPr lang="pt-PT" sz="1200" dirty="0"/>
        </a:p>
      </dgm:t>
    </dgm:pt>
    <dgm:pt modelId="{4FCDC73E-DCCA-4543-83BF-45966D0279CE}" type="parTrans" cxnId="{6A91A40C-742E-4F45-9729-E93A6C76B221}">
      <dgm:prSet/>
      <dgm:spPr/>
      <dgm:t>
        <a:bodyPr/>
        <a:lstStyle/>
        <a:p>
          <a:endParaRPr lang="pt-PT" sz="1600"/>
        </a:p>
      </dgm:t>
    </dgm:pt>
    <dgm:pt modelId="{E5A01E1E-B74A-4765-A8B5-C77D161BFBCE}" type="sibTrans" cxnId="{6A91A40C-742E-4F45-9729-E93A6C76B221}">
      <dgm:prSet/>
      <dgm:spPr/>
      <dgm:t>
        <a:bodyPr/>
        <a:lstStyle/>
        <a:p>
          <a:endParaRPr lang="pt-PT" sz="1600"/>
        </a:p>
      </dgm:t>
    </dgm:pt>
    <dgm:pt modelId="{A4F62FF5-F304-4802-84AE-AEFD54013716}" type="pres">
      <dgm:prSet presAssocID="{3AE4AD54-A4A2-428D-A3E4-357C12B70FD1}" presName="linear" presStyleCnt="0">
        <dgm:presLayoutVars>
          <dgm:animLvl val="lvl"/>
          <dgm:resizeHandles val="exact"/>
        </dgm:presLayoutVars>
      </dgm:prSet>
      <dgm:spPr/>
    </dgm:pt>
    <dgm:pt modelId="{C27E5780-18C4-4A94-A7F0-9E11276791D6}" type="pres">
      <dgm:prSet presAssocID="{3233145B-CC7A-4C6A-B163-48D189D8A745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CAA7411A-2207-498D-A198-3784695C4CA5}" type="pres">
      <dgm:prSet presAssocID="{3233145B-CC7A-4C6A-B163-48D189D8A745}" presName="childText" presStyleLbl="revTx" presStyleIdx="0" presStyleCnt="2">
        <dgm:presLayoutVars>
          <dgm:bulletEnabled val="1"/>
        </dgm:presLayoutVars>
      </dgm:prSet>
      <dgm:spPr/>
    </dgm:pt>
    <dgm:pt modelId="{F41F44A0-0B04-4BA6-AEE5-64D4EDE93016}" type="pres">
      <dgm:prSet presAssocID="{7C373A89-1B6D-4AF8-8EE5-A85A9D4A4B71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7AA7F75C-9360-41AC-BC58-531A7215F2AD}" type="pres">
      <dgm:prSet presAssocID="{7C373A89-1B6D-4AF8-8EE5-A85A9D4A4B71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6A91A40C-742E-4F45-9729-E93A6C76B221}" srcId="{7C373A89-1B6D-4AF8-8EE5-A85A9D4A4B71}" destId="{69E90649-410E-4EB1-AF47-260CE2C68636}" srcOrd="1" destOrd="0" parTransId="{4FCDC73E-DCCA-4543-83BF-45966D0279CE}" sibTransId="{E5A01E1E-B74A-4765-A8B5-C77D161BFBCE}"/>
    <dgm:cxn modelId="{6B292D1C-AD0F-4A64-9DBC-6E50B611A5B6}" srcId="{3233145B-CC7A-4C6A-B163-48D189D8A745}" destId="{D659884F-4A8D-495B-999A-64C48F85EE10}" srcOrd="0" destOrd="0" parTransId="{5ACA11E6-8B7B-42D0-BA0D-90EBBBA70741}" sibTransId="{517A502B-632B-4A4B-A32F-4B30E628E812}"/>
    <dgm:cxn modelId="{5F569623-DDAC-4C0C-B84A-FB90FB2F2809}" srcId="{3AE4AD54-A4A2-428D-A3E4-357C12B70FD1}" destId="{7C373A89-1B6D-4AF8-8EE5-A85A9D4A4B71}" srcOrd="1" destOrd="0" parTransId="{DBFA4261-06C0-4C13-8344-B2BF84302F05}" sibTransId="{E196FD54-4BE9-46EB-8E52-94246066260C}"/>
    <dgm:cxn modelId="{9057DE28-70A5-4371-8B80-6A079A4FDDA4}" srcId="{3AE4AD54-A4A2-428D-A3E4-357C12B70FD1}" destId="{3233145B-CC7A-4C6A-B163-48D189D8A745}" srcOrd="0" destOrd="0" parTransId="{4060C489-6CD6-4E5D-ACBE-E377430C0F15}" sibTransId="{28819D1D-E166-47F7-B130-168AD279A100}"/>
    <dgm:cxn modelId="{020AB73D-244A-4D52-A06C-F0458D04F13C}" type="presOf" srcId="{7C373A89-1B6D-4AF8-8EE5-A85A9D4A4B71}" destId="{F41F44A0-0B04-4BA6-AEE5-64D4EDE93016}" srcOrd="0" destOrd="0" presId="urn:microsoft.com/office/officeart/2005/8/layout/vList2"/>
    <dgm:cxn modelId="{A1E0675B-1D8B-4FF8-9192-C4E9A13460AE}" type="presOf" srcId="{D659884F-4A8D-495B-999A-64C48F85EE10}" destId="{CAA7411A-2207-498D-A198-3784695C4CA5}" srcOrd="0" destOrd="0" presId="urn:microsoft.com/office/officeart/2005/8/layout/vList2"/>
    <dgm:cxn modelId="{3F45C762-A512-4BEC-915F-1FA948B04777}" type="presOf" srcId="{A5A2629A-3744-43D6-BFB9-3529E32A7A9B}" destId="{CAA7411A-2207-498D-A198-3784695C4CA5}" srcOrd="0" destOrd="1" presId="urn:microsoft.com/office/officeart/2005/8/layout/vList2"/>
    <dgm:cxn modelId="{47B18169-6F34-4688-AF3B-6F73B384C0B8}" srcId="{3233145B-CC7A-4C6A-B163-48D189D8A745}" destId="{65497D8F-26CA-47AF-BCC4-BCC3E609B17F}" srcOrd="2" destOrd="0" parTransId="{CC17FD92-FBAC-434D-82A6-5ED37D5BE70E}" sibTransId="{A667561C-0787-4AA4-BD99-254BA1F89A12}"/>
    <dgm:cxn modelId="{46EABD7E-3F5F-451F-8E1E-910C270BA54B}" srcId="{3233145B-CC7A-4C6A-B163-48D189D8A745}" destId="{A5A2629A-3744-43D6-BFB9-3529E32A7A9B}" srcOrd="1" destOrd="0" parTransId="{E3B4E193-AB8C-4A00-83D6-674062A008C3}" sibTransId="{12EB4854-BD6E-4056-973B-B7D5C132C1B8}"/>
    <dgm:cxn modelId="{64E1DBA2-980C-4CF9-9035-E1531150D664}" type="presOf" srcId="{78FB451B-830B-4D81-A1FD-EF07C312EA40}" destId="{7AA7F75C-9360-41AC-BC58-531A7215F2AD}" srcOrd="0" destOrd="0" presId="urn:microsoft.com/office/officeart/2005/8/layout/vList2"/>
    <dgm:cxn modelId="{314EEAA3-F7DE-4834-8157-D888D6431C84}" srcId="{7C373A89-1B6D-4AF8-8EE5-A85A9D4A4B71}" destId="{78FB451B-830B-4D81-A1FD-EF07C312EA40}" srcOrd="0" destOrd="0" parTransId="{8743C917-516F-4219-8FFD-0C1B2A0C35C8}" sibTransId="{572C489A-A90B-417B-9A21-3643A87B352D}"/>
    <dgm:cxn modelId="{7D5F3BB5-AA81-4247-BD29-9367C7440655}" type="presOf" srcId="{65497D8F-26CA-47AF-BCC4-BCC3E609B17F}" destId="{CAA7411A-2207-498D-A198-3784695C4CA5}" srcOrd="0" destOrd="2" presId="urn:microsoft.com/office/officeart/2005/8/layout/vList2"/>
    <dgm:cxn modelId="{2FF6A2D6-55F4-4D8A-958D-54FF3A71E637}" type="presOf" srcId="{3AE4AD54-A4A2-428D-A3E4-357C12B70FD1}" destId="{A4F62FF5-F304-4802-84AE-AEFD54013716}" srcOrd="0" destOrd="0" presId="urn:microsoft.com/office/officeart/2005/8/layout/vList2"/>
    <dgm:cxn modelId="{74A700E7-21E4-411A-850E-9A48005D479A}" type="presOf" srcId="{3233145B-CC7A-4C6A-B163-48D189D8A745}" destId="{C27E5780-18C4-4A94-A7F0-9E11276791D6}" srcOrd="0" destOrd="0" presId="urn:microsoft.com/office/officeart/2005/8/layout/vList2"/>
    <dgm:cxn modelId="{29E536F5-B84A-467B-8C3F-3CE385C08BC9}" type="presOf" srcId="{69E90649-410E-4EB1-AF47-260CE2C68636}" destId="{7AA7F75C-9360-41AC-BC58-531A7215F2AD}" srcOrd="0" destOrd="1" presId="urn:microsoft.com/office/officeart/2005/8/layout/vList2"/>
    <dgm:cxn modelId="{9745B12D-800D-4F13-B95E-AAF610A21550}" type="presParOf" srcId="{A4F62FF5-F304-4802-84AE-AEFD54013716}" destId="{C27E5780-18C4-4A94-A7F0-9E11276791D6}" srcOrd="0" destOrd="0" presId="urn:microsoft.com/office/officeart/2005/8/layout/vList2"/>
    <dgm:cxn modelId="{C942CB15-5408-49BF-91E2-CD141023E304}" type="presParOf" srcId="{A4F62FF5-F304-4802-84AE-AEFD54013716}" destId="{CAA7411A-2207-498D-A198-3784695C4CA5}" srcOrd="1" destOrd="0" presId="urn:microsoft.com/office/officeart/2005/8/layout/vList2"/>
    <dgm:cxn modelId="{D18BB67D-934A-45C7-9F71-441F28EE7D69}" type="presParOf" srcId="{A4F62FF5-F304-4802-84AE-AEFD54013716}" destId="{F41F44A0-0B04-4BA6-AEE5-64D4EDE93016}" srcOrd="2" destOrd="0" presId="urn:microsoft.com/office/officeart/2005/8/layout/vList2"/>
    <dgm:cxn modelId="{395CC309-6133-48AB-B2BC-33FAA4AF9D7C}" type="presParOf" srcId="{A4F62FF5-F304-4802-84AE-AEFD54013716}" destId="{7AA7F75C-9360-41AC-BC58-531A7215F2AD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C6A5C8-A17C-4CAA-919F-F787FD685EDF}">
      <dsp:nvSpPr>
        <dsp:cNvPr id="0" name=""/>
        <dsp:cNvSpPr/>
      </dsp:nvSpPr>
      <dsp:spPr>
        <a:xfrm>
          <a:off x="788484" y="1153021"/>
          <a:ext cx="844593" cy="84459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29980E-912E-41C2-8BC7-99BE4B6096B3}">
      <dsp:nvSpPr>
        <dsp:cNvPr id="0" name=""/>
        <dsp:cNvSpPr/>
      </dsp:nvSpPr>
      <dsp:spPr>
        <a:xfrm>
          <a:off x="4219" y="2078745"/>
          <a:ext cx="2413125" cy="8683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kern="1200" dirty="0" err="1"/>
            <a:t>Objetivos</a:t>
          </a:r>
          <a:r>
            <a:rPr lang="en-US" sz="1400" kern="1200" dirty="0"/>
            <a:t> </a:t>
          </a:r>
          <a:r>
            <a:rPr lang="en-US" sz="1400" kern="1200" dirty="0" err="1"/>
            <a:t>Principais</a:t>
          </a:r>
          <a:r>
            <a:rPr lang="en-US" sz="1400" kern="1200" dirty="0"/>
            <a:t> e </a:t>
          </a:r>
        </a:p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kern="1200" dirty="0" err="1"/>
            <a:t>Metodologia</a:t>
          </a:r>
          <a:endParaRPr lang="en-US" sz="1400" kern="1200" dirty="0"/>
        </a:p>
      </dsp:txBody>
      <dsp:txXfrm>
        <a:off x="4219" y="2078745"/>
        <a:ext cx="2413125" cy="868336"/>
      </dsp:txXfrm>
    </dsp:sp>
    <dsp:sp modelId="{DE272F4B-B638-4540-97FD-94A124849428}">
      <dsp:nvSpPr>
        <dsp:cNvPr id="0" name=""/>
        <dsp:cNvSpPr/>
      </dsp:nvSpPr>
      <dsp:spPr>
        <a:xfrm>
          <a:off x="4219" y="2984817"/>
          <a:ext cx="2413125" cy="549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3FCA61-95C6-4713-9236-422AA500DD09}">
      <dsp:nvSpPr>
        <dsp:cNvPr id="0" name=""/>
        <dsp:cNvSpPr/>
      </dsp:nvSpPr>
      <dsp:spPr>
        <a:xfrm>
          <a:off x="3623906" y="1071746"/>
          <a:ext cx="844593" cy="84459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7437E3-537D-4697-ADD4-BBDF75A3CB91}">
      <dsp:nvSpPr>
        <dsp:cNvPr id="0" name=""/>
        <dsp:cNvSpPr/>
      </dsp:nvSpPr>
      <dsp:spPr>
        <a:xfrm>
          <a:off x="2839641" y="2078745"/>
          <a:ext cx="2413125" cy="8683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pt-PT" sz="1400" kern="1200" dirty="0"/>
            <a:t>Retrato do contexto </a:t>
          </a:r>
        </a:p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pt-PT" sz="1400" kern="1200" dirty="0"/>
            <a:t>português recente</a:t>
          </a:r>
          <a:br>
            <a:rPr lang="pt-PT" sz="1400" kern="1200" dirty="0"/>
          </a:br>
          <a:r>
            <a:rPr lang="pt-PT" sz="1400" kern="1200" dirty="0"/>
            <a:t>2011-2021</a:t>
          </a:r>
          <a:endParaRPr lang="en-US" sz="1400" kern="1200" dirty="0"/>
        </a:p>
      </dsp:txBody>
      <dsp:txXfrm>
        <a:off x="2839641" y="2078745"/>
        <a:ext cx="2413125" cy="868336"/>
      </dsp:txXfrm>
    </dsp:sp>
    <dsp:sp modelId="{1D542392-CB30-4A95-8C58-218ED4A5C9BD}">
      <dsp:nvSpPr>
        <dsp:cNvPr id="0" name=""/>
        <dsp:cNvSpPr/>
      </dsp:nvSpPr>
      <dsp:spPr>
        <a:xfrm>
          <a:off x="2839641" y="2984817"/>
          <a:ext cx="2413125" cy="549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DD0339-DEFC-419D-81F0-3409F78E9849}">
      <dsp:nvSpPr>
        <dsp:cNvPr id="0" name=""/>
        <dsp:cNvSpPr/>
      </dsp:nvSpPr>
      <dsp:spPr>
        <a:xfrm>
          <a:off x="9470485" y="1058393"/>
          <a:ext cx="454645" cy="844593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13450C-711D-4B2F-9317-5808A0ECF649}">
      <dsp:nvSpPr>
        <dsp:cNvPr id="0" name=""/>
        <dsp:cNvSpPr/>
      </dsp:nvSpPr>
      <dsp:spPr>
        <a:xfrm>
          <a:off x="8491252" y="2094983"/>
          <a:ext cx="2413125" cy="8683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400" b="1" kern="1200" cap="none" baseline="0" dirty="0">
              <a:solidFill>
                <a:schemeClr val="tx1"/>
              </a:solidFill>
            </a:rPr>
            <a:t>2 ideias-chave sobre as tendências do setor</a:t>
          </a:r>
          <a:br>
            <a:rPr lang="pt-PT" sz="1400" b="1" kern="1200" cap="none" baseline="0" dirty="0">
              <a:solidFill>
                <a:schemeClr val="tx1"/>
              </a:solidFill>
            </a:rPr>
          </a:br>
          <a:r>
            <a:rPr lang="en-US" sz="1400" b="1" kern="1200" cap="none" baseline="0" dirty="0">
              <a:solidFill>
                <a:schemeClr val="tx1"/>
              </a:solidFill>
            </a:rPr>
            <a:t>2011-2019-2021</a:t>
          </a:r>
          <a:endParaRPr lang="en-US" sz="1400" kern="1200" cap="none" baseline="0" dirty="0">
            <a:solidFill>
              <a:schemeClr val="tx1"/>
            </a:solidFill>
          </a:endParaRPr>
        </a:p>
      </dsp:txBody>
      <dsp:txXfrm>
        <a:off x="8491252" y="2094983"/>
        <a:ext cx="2413125" cy="868336"/>
      </dsp:txXfrm>
    </dsp:sp>
    <dsp:sp modelId="{7E886F5F-EB49-4851-9F07-66B3D03B9248}">
      <dsp:nvSpPr>
        <dsp:cNvPr id="0" name=""/>
        <dsp:cNvSpPr/>
      </dsp:nvSpPr>
      <dsp:spPr>
        <a:xfrm>
          <a:off x="8491252" y="2985379"/>
          <a:ext cx="2413125" cy="549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8DEB1D-711C-4659-8441-E50C57DFC428}">
      <dsp:nvSpPr>
        <dsp:cNvPr id="0" name=""/>
        <dsp:cNvSpPr/>
      </dsp:nvSpPr>
      <dsp:spPr>
        <a:xfrm>
          <a:off x="6482477" y="1080582"/>
          <a:ext cx="1031477" cy="925970"/>
        </a:xfrm>
        <a:prstGeom prst="rect">
          <a:avLst/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E1F670-2376-45F2-94B5-7FD6BA1B1BC6}">
      <dsp:nvSpPr>
        <dsp:cNvPr id="0" name=""/>
        <dsp:cNvSpPr/>
      </dsp:nvSpPr>
      <dsp:spPr>
        <a:xfrm>
          <a:off x="5825062" y="2115327"/>
          <a:ext cx="2413125" cy="8683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pt-PT" sz="1400" b="1" kern="1200" cap="none" baseline="0" dirty="0">
              <a:solidFill>
                <a:schemeClr val="tx1"/>
              </a:solidFill>
            </a:rPr>
            <a:t>Dinâmicas de Transformação das Atividades Económicas</a:t>
          </a:r>
          <a:br>
            <a:rPr lang="pt-PT" sz="1400" b="1" kern="1200" cap="none" baseline="0" dirty="0">
              <a:solidFill>
                <a:schemeClr val="tx1"/>
              </a:solidFill>
            </a:rPr>
          </a:br>
          <a:r>
            <a:rPr lang="pt-PT" sz="1400" b="1" kern="1200" cap="none" baseline="0" dirty="0">
              <a:solidFill>
                <a:schemeClr val="tx1"/>
              </a:solidFill>
            </a:rPr>
            <a:t>do setor do comércio e serviços</a:t>
          </a:r>
          <a:br>
            <a:rPr lang="pt-PT" sz="1400" b="1" kern="1200" cap="none" baseline="0" dirty="0">
              <a:solidFill>
                <a:schemeClr val="tx1"/>
              </a:solidFill>
            </a:rPr>
          </a:br>
          <a:r>
            <a:rPr lang="en-US" sz="1400" b="1" kern="1200" cap="none" baseline="0" dirty="0">
              <a:solidFill>
                <a:schemeClr val="tx1"/>
              </a:solidFill>
            </a:rPr>
            <a:t>2011-2019-2021</a:t>
          </a:r>
          <a:endParaRPr lang="en-US" sz="1400" kern="1200" cap="none" baseline="0" dirty="0">
            <a:solidFill>
              <a:schemeClr val="tx1"/>
            </a:solidFill>
          </a:endParaRPr>
        </a:p>
      </dsp:txBody>
      <dsp:txXfrm>
        <a:off x="5825062" y="2115327"/>
        <a:ext cx="2413125" cy="868336"/>
      </dsp:txXfrm>
    </dsp:sp>
    <dsp:sp modelId="{86E072B6-8294-4947-8E75-A2B106514A52}">
      <dsp:nvSpPr>
        <dsp:cNvPr id="0" name=""/>
        <dsp:cNvSpPr/>
      </dsp:nvSpPr>
      <dsp:spPr>
        <a:xfrm>
          <a:off x="5749556" y="3001226"/>
          <a:ext cx="2413125" cy="549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7E5780-18C4-4A94-A7F0-9E11276791D6}">
      <dsp:nvSpPr>
        <dsp:cNvPr id="0" name=""/>
        <dsp:cNvSpPr/>
      </dsp:nvSpPr>
      <dsp:spPr>
        <a:xfrm>
          <a:off x="0" y="2468"/>
          <a:ext cx="3110129" cy="3861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600" b="1" kern="1200" dirty="0">
              <a:latin typeface="+mn-lt"/>
            </a:rPr>
            <a:t>Enquadramento</a:t>
          </a:r>
        </a:p>
      </dsp:txBody>
      <dsp:txXfrm>
        <a:off x="18848" y="21316"/>
        <a:ext cx="3072433" cy="348404"/>
      </dsp:txXfrm>
    </dsp:sp>
    <dsp:sp modelId="{CAA7411A-2207-498D-A198-3784695C4CA5}">
      <dsp:nvSpPr>
        <dsp:cNvPr id="0" name=""/>
        <dsp:cNvSpPr/>
      </dsp:nvSpPr>
      <dsp:spPr>
        <a:xfrm>
          <a:off x="0" y="388568"/>
          <a:ext cx="3110129" cy="7865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8747" tIns="15240" rIns="85344" bIns="1524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+mj-lt"/>
            <a:buNone/>
          </a:pPr>
          <a:r>
            <a:rPr lang="pt-PT" sz="1200" kern="1200" dirty="0">
              <a:solidFill>
                <a:srgbClr val="000000"/>
              </a:solidFill>
            </a:rPr>
            <a:t>Ocupação territorial e contexto sociodemográfico</a:t>
          </a:r>
          <a:endParaRPr lang="pt-PT" sz="1200" kern="1200" dirty="0">
            <a:latin typeface="+mn-lt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t-PT" sz="1200" kern="1200" dirty="0">
              <a:solidFill>
                <a:srgbClr val="000000"/>
              </a:solidFill>
            </a:rPr>
            <a:t>Contexto socioeconómico</a:t>
          </a:r>
          <a:endParaRPr lang="pt-PT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t-PT" sz="1200" kern="1200" dirty="0">
              <a:solidFill>
                <a:srgbClr val="000000"/>
              </a:solidFill>
            </a:rPr>
            <a:t>Atratividade territorial</a:t>
          </a:r>
          <a:endParaRPr lang="pt-PT" sz="1200" kern="1200" dirty="0"/>
        </a:p>
      </dsp:txBody>
      <dsp:txXfrm>
        <a:off x="0" y="388568"/>
        <a:ext cx="3110129" cy="786599"/>
      </dsp:txXfrm>
    </dsp:sp>
    <dsp:sp modelId="{F41F44A0-0B04-4BA6-AEE5-64D4EDE93016}">
      <dsp:nvSpPr>
        <dsp:cNvPr id="0" name=""/>
        <dsp:cNvSpPr/>
      </dsp:nvSpPr>
      <dsp:spPr>
        <a:xfrm>
          <a:off x="0" y="1175168"/>
          <a:ext cx="3110129" cy="3861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600" b="1" kern="1200" dirty="0">
              <a:latin typeface="+mn-lt"/>
            </a:rPr>
            <a:t>Dinâmicas das AE</a:t>
          </a:r>
          <a:endParaRPr lang="pt-PT" sz="1600" kern="1200" dirty="0">
            <a:latin typeface="+mn-lt"/>
          </a:endParaRPr>
        </a:p>
      </dsp:txBody>
      <dsp:txXfrm>
        <a:off x="18848" y="1194016"/>
        <a:ext cx="3072433" cy="348404"/>
      </dsp:txXfrm>
    </dsp:sp>
    <dsp:sp modelId="{7AA7F75C-9360-41AC-BC58-531A7215F2AD}">
      <dsp:nvSpPr>
        <dsp:cNvPr id="0" name=""/>
        <dsp:cNvSpPr/>
      </dsp:nvSpPr>
      <dsp:spPr>
        <a:xfrm>
          <a:off x="0" y="1561268"/>
          <a:ext cx="3110129" cy="579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8747" tIns="15240" rIns="85344" bIns="1524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AutoNum type="romanLcPeriod"/>
          </a:pPr>
          <a:r>
            <a:rPr lang="pt-PT" sz="1200" kern="1200" dirty="0"/>
            <a:t>Emprego, Estabelecimentos e Empresas (total e grandes grupos)</a:t>
          </a:r>
          <a:endParaRPr lang="pt-PT" sz="1200" kern="1200" dirty="0">
            <a:latin typeface="+mn-lt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t-PT" sz="1200" kern="1200"/>
            <a:t>2011 – 2019 – 2021</a:t>
          </a:r>
          <a:endParaRPr lang="pt-PT" sz="1200" kern="1200" dirty="0"/>
        </a:p>
      </dsp:txBody>
      <dsp:txXfrm>
        <a:off x="0" y="1561268"/>
        <a:ext cx="3110129" cy="5796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CenteredIconLabelDescriptionList">
  <dgm:title val="Centered 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56737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259832-8CB9-45E0-AF6E-C137139EEDDB}" type="datetimeFigureOut">
              <a:rPr lang="en-US" smtClean="0"/>
              <a:t>7/17/2024</a:t>
            </a:fld>
            <a:endParaRPr lang="en-US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0879" y="4784070"/>
            <a:ext cx="5447030" cy="3914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56737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570903-A0CD-44FF-A5F8-22A69AA3364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1292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dirty="0"/>
              <a:t>10h00m Apresentação das conclusões do estudo sobre as “Dinâmicas de</a:t>
            </a:r>
          </a:p>
          <a:p>
            <a:r>
              <a:rPr lang="pt-PT" dirty="0"/>
              <a:t>Transformação das </a:t>
            </a:r>
            <a:r>
              <a:rPr lang="pt-PT" dirty="0" err="1"/>
              <a:t>Actividades</a:t>
            </a:r>
            <a:r>
              <a:rPr lang="pt-PT" dirty="0"/>
              <a:t> Económicas em Portugal” (elaborado com base na</a:t>
            </a:r>
          </a:p>
          <a:p>
            <a:r>
              <a:rPr lang="pt-PT" dirty="0"/>
              <a:t>Plataforma estatística do Observatório e relativa ao período 2011-2021) da</a:t>
            </a:r>
          </a:p>
          <a:p>
            <a:r>
              <a:rPr lang="pt-PT" dirty="0"/>
              <a:t>responsabilidade do IGOT e coordenado por Eduarda Marques da Costa</a:t>
            </a:r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70903-A0CD-44FF-A5F8-22A69AA3364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8728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dirty="0"/>
              <a:t>Quadrados</a:t>
            </a:r>
            <a:r>
              <a:rPr lang="pt-PT" baseline="0" dirty="0"/>
              <a:t> vermelhos – área em que a </a:t>
            </a:r>
            <a:r>
              <a:rPr lang="pt-PT" baseline="0" dirty="0" err="1"/>
              <a:t>tx</a:t>
            </a:r>
            <a:r>
              <a:rPr lang="pt-PT" baseline="0" dirty="0"/>
              <a:t> variação de estabelecimentos e </a:t>
            </a:r>
            <a:r>
              <a:rPr lang="pt-PT" baseline="0" dirty="0" err="1"/>
              <a:t>tx</a:t>
            </a:r>
            <a:r>
              <a:rPr lang="pt-PT" baseline="0" dirty="0"/>
              <a:t> var. pessoas ao serviço é negativa</a:t>
            </a:r>
          </a:p>
          <a:p>
            <a:endParaRPr lang="pt-PT" baseline="0" dirty="0"/>
          </a:p>
          <a:p>
            <a:r>
              <a:rPr lang="pt-PT" baseline="0" dirty="0"/>
              <a:t>Cuidado! Escalas dos gráficos diferentes</a:t>
            </a:r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70903-A0CD-44FF-A5F8-22A69AA3364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5633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70903-A0CD-44FF-A5F8-22A69AA3364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4112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dirty="0"/>
              <a:t>Os símbolos de variação no gráfico é a diferença entre</a:t>
            </a:r>
            <a:r>
              <a:rPr lang="pt-PT" baseline="0" dirty="0"/>
              <a:t> a % de 2021 e a % de 2011 – mede apenas a variação da representatividade desse grupo na NUTS III</a:t>
            </a:r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70903-A0CD-44FF-A5F8-22A69AA3364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4951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70903-A0CD-44FF-A5F8-22A69AA33645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8427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570903-A0CD-44FF-A5F8-22A69AA33645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0639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813ABE-4BAF-8169-51D6-2CA0442C21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06BE2FA-A373-0F98-E43B-5400806C0D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  <a:endParaRPr lang="en-US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FF873C45-B2C8-3EFE-23C1-5FB4AAA7E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PT"/>
              <a:t>17/07/2024</a:t>
            </a:r>
            <a:endParaRPr lang="en-US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F6D31269-F9F4-5472-1B82-CD5FF28E1E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D9AC29BE-CE13-6A00-4BA5-F6070FFA2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E2FF6-E84E-421E-BA61-7243C1827DC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583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7E6567-CF26-9BFE-272F-E0AC3A6E7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5BBBFB2D-F429-074D-42F2-57BB0810FD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61E9B95B-DB50-4DFC-13F5-4423F1B80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PT"/>
              <a:t>17/07/2024</a:t>
            </a:r>
            <a:endParaRPr lang="en-US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61DB0221-1F82-FA08-DE5B-E298B1274B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4632CE90-2ABC-0105-0651-9B878207C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E2FF6-E84E-421E-BA61-7243C1827DC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256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B40A83-D097-F01B-2500-AD31832E62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  <a:endParaRPr lang="en-US"/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20E1201A-330F-B07A-B9AC-DD6DA53823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8D4ECFED-ACD1-59E9-D7F7-3E0406339B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PT"/>
              <a:t>17/07/2024</a:t>
            </a:r>
            <a:endParaRPr lang="en-US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ADB89CDA-75E9-58B5-6051-2BEED80D7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A9FE1194-045A-AA03-B127-EA2B845DA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E2FF6-E84E-421E-BA61-7243C1827DC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680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051DA1-95F7-663A-22FF-014FA350B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37EB9EF0-EF1E-E0E4-7411-825F6ED84E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CCE0FE62-87CF-4EF3-941B-C011E80F4F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6778F226-2272-1956-D0C2-9FF922AD16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PT"/>
              <a:t>17/07/2024</a:t>
            </a:r>
            <a:endParaRPr lang="en-US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25D4E098-2B3F-E933-CED5-B34AD5ADF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2478AFC6-2E49-3AA5-76F1-F210FAF84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E2FF6-E84E-421E-BA61-7243C1827DC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029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E774BB-CE61-6F94-E3E0-004B92C679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en-US"/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AF2B6C2E-EE49-52DE-C578-4FF6EF7590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561500E6-E51A-6BB2-2A9E-B821F0AE8E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9E3F2D9F-4FD0-4CCD-4332-23652864D9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284F6892-69BC-4DE0-E87D-9E0E26A7D1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5ACD8AEF-C873-34B4-ECEF-303AFA8721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PT"/>
              <a:t>17/07/2024</a:t>
            </a:r>
            <a:endParaRPr lang="en-US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147EF69F-2706-4739-2C6B-A7E0B53E4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94B614A6-85C2-09DF-3A11-454C68CC8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E2FF6-E84E-421E-BA61-7243C1827DC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0782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BFD35C-FDB6-8F22-D27E-32C037181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/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1D7DC660-215F-4155-2A5A-8AC4E448EC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PT"/>
              <a:t>17/07/2024</a:t>
            </a:r>
            <a:endParaRPr lang="en-US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06734011-FE7F-2B53-A91B-00E6F3DF20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1BDE36AF-305E-CB36-685C-69E59BAD1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E2FF6-E84E-421E-BA61-7243C1827DC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4197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461981BA-561E-7FCD-7207-15FCCE7FC9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PT"/>
              <a:t>17/07/2024</a:t>
            </a:r>
            <a:endParaRPr lang="en-US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7DF25EE8-DA7D-A683-A127-B548922113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4C7034FE-37DB-F361-2ABB-55228D9D3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E2FF6-E84E-421E-BA61-7243C1827DC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051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DAD38F-FFE4-0D4E-B8FA-EEE5D355C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  <a:endParaRPr lang="en-US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1C5303A7-3196-46A3-886C-74C96917DA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7B80A5B8-8495-B228-9FAA-78B2845D03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95E67204-3CDE-4D13-5155-EE4D11748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PT"/>
              <a:t>17/07/2024</a:t>
            </a:r>
            <a:endParaRPr lang="en-US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64B21323-A4FC-30E0-AFF4-21F18B4C56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43DAFF9E-6250-FC34-1880-84E2FE68A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E2FF6-E84E-421E-BA61-7243C1827DC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410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B98381-1967-F3F2-F616-5F66C0F3E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  <a:endParaRPr lang="en-US"/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9E9268F5-B4C0-BBD6-17A5-079A1553DF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CE127DB0-0C83-D6F8-2CD7-3625EE7459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A7C603F9-3984-D657-85C0-D4CFB89B2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PT"/>
              <a:t>17/07/2024</a:t>
            </a:r>
            <a:endParaRPr lang="en-US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4286E637-87F3-7F6E-41CC-F14D01643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6E172843-616F-4D3F-98AA-750BECAB5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E2FF6-E84E-421E-BA61-7243C1827DC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189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F96624-FC6E-63E9-D97A-080AF0652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/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7B75A4AC-DE35-CC33-1015-09F8A3C505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4029544A-869F-9517-9372-036A74F6F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PT"/>
              <a:t>17/07/2024</a:t>
            </a:r>
            <a:endParaRPr lang="en-US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2081AB48-99D7-D294-EBB7-D307C81427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82EBE4F0-6353-F460-C0A0-39BE6E99F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E2FF6-E84E-421E-BA61-7243C1827DC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484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B4C500B-720E-F751-AA9B-E8D403E039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  <a:endParaRPr lang="en-US"/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EFA5B59A-61FF-31BA-B13E-28D0257EE1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5E031C9D-E971-3145-4222-508B5B76F3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PT"/>
              <a:t>17/07/2024</a:t>
            </a:r>
            <a:endParaRPr lang="en-US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C07A90FD-CBA7-CE85-AA37-80BBF3E57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62EE4D5A-5309-A3E5-DF57-CBBF5B2CC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E2FF6-E84E-421E-BA61-7243C1827DC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036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BF237C58-266C-0B16-94D7-45DD39E51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  <a:endParaRPr lang="en-US"/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8665C5B0-B699-B9AC-9D4B-42CBAEBE90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3B2078D7-76D4-D8E6-F227-AA9973FE0A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PT"/>
              <a:t>17/07/2024</a:t>
            </a:r>
            <a:endParaRPr lang="en-US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BCA55ECA-5795-B0E1-C6DC-BDFC0E0890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47106C30-F03C-A68E-F99E-EAAD43E69C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9E2FF6-E84E-421E-BA61-7243C1827DC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293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43" r:id="rId9"/>
    <p:sldLayoutId id="2147483844" r:id="rId10"/>
    <p:sldLayoutId id="2147483845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diagramLayout" Target="../diagrams/layout1.xml"/><Relationship Id="rId7" Type="http://schemas.openxmlformats.org/officeDocument/2006/relationships/image" Target="../media/image6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9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image" Target="../media/image14.png"/><Relationship Id="rId7" Type="http://schemas.openxmlformats.org/officeDocument/2006/relationships/diagramData" Target="../diagrams/data2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microsoft.com/office/2007/relationships/diagramDrawing" Target="../diagrams/drawing2.xml"/><Relationship Id="rId5" Type="http://schemas.openxmlformats.org/officeDocument/2006/relationships/image" Target="../media/image16.png"/><Relationship Id="rId10" Type="http://schemas.openxmlformats.org/officeDocument/2006/relationships/diagramColors" Target="../diagrams/colors2.xml"/><Relationship Id="rId4" Type="http://schemas.openxmlformats.org/officeDocument/2006/relationships/image" Target="../media/image15.png"/><Relationship Id="rId9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8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hyperlink" Target="mailto:Eduarda.costa@edu.ulisboa.pt" TargetMode="Externa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11">
            <a:extLst>
              <a:ext uri="{FF2B5EF4-FFF2-40B4-BE49-F238E27FC236}">
                <a16:creationId xmlns:a16="http://schemas.microsoft.com/office/drawing/2014/main" id="{19D32F93-50AC-4C46-A5DB-291C60DDB7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ight Triangle 13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5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0BA005A-C471-206C-464F-0E1D19881F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00968" y="1899175"/>
            <a:ext cx="8921672" cy="1778408"/>
          </a:xfrm>
        </p:spPr>
        <p:txBody>
          <a:bodyPr anchor="b">
            <a:normAutofit/>
          </a:bodyPr>
          <a:lstStyle/>
          <a:p>
            <a:pPr algn="l"/>
            <a:r>
              <a:rPr lang="pt-PT" sz="3600" b="1" dirty="0"/>
              <a:t>Dinâmicas de Transformação das Atividades Económicas em Portugal, 2011-2021</a:t>
            </a:r>
            <a:endParaRPr lang="en-US" sz="3600" b="1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8A1CBD0-0E93-9C91-8727-7B1BB8CC5D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0920" y="3808040"/>
            <a:ext cx="7321298" cy="753165"/>
          </a:xfrm>
        </p:spPr>
        <p:txBody>
          <a:bodyPr anchor="t">
            <a:noAutofit/>
          </a:bodyPr>
          <a:lstStyle/>
          <a:p>
            <a:pPr algn="l"/>
            <a:r>
              <a:rPr lang="pt-PT" sz="2000" dirty="0"/>
              <a:t>Eduarda Marques da Costa; Ana Louro; Pedro Franco</a:t>
            </a:r>
          </a:p>
          <a:p>
            <a:pPr algn="l"/>
            <a:r>
              <a:rPr lang="pt-PT" sz="1600" dirty="0"/>
              <a:t>CEG-IGOT-</a:t>
            </a:r>
            <a:r>
              <a:rPr lang="pt-PT" sz="1600" dirty="0" err="1"/>
              <a:t>ULisboa</a:t>
            </a:r>
            <a:endParaRPr lang="en-US" sz="1600" dirty="0"/>
          </a:p>
        </p:txBody>
      </p:sp>
      <p:pic>
        <p:nvPicPr>
          <p:cNvPr id="5" name="Imagem 4" descr="Uma imagem com captura de ecrã&#10;&#10;Descrição gerada automaticamente">
            <a:extLst>
              <a:ext uri="{FF2B5EF4-FFF2-40B4-BE49-F238E27FC236}">
                <a16:creationId xmlns:a16="http://schemas.microsoft.com/office/drawing/2014/main" id="{990AE5DE-6932-9C9E-69FB-897B036237B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5381" y="5057646"/>
            <a:ext cx="4466463" cy="602972"/>
          </a:xfrm>
          <a:prstGeom prst="rect">
            <a:avLst/>
          </a:prstGeom>
          <a:noFill/>
        </p:spPr>
      </p:pic>
      <p:pic>
        <p:nvPicPr>
          <p:cNvPr id="1026" name="Picture 2" descr="https://www.dropbox.com/team/team_logo/dbtid%3AAADe8p2spdqr9IwEGiBrmW09hclGHhJCaK0?v=1611943997865">
            <a:extLst>
              <a:ext uri="{FF2B5EF4-FFF2-40B4-BE49-F238E27FC236}">
                <a16:creationId xmlns:a16="http://schemas.microsoft.com/office/drawing/2014/main" id="{F5DB49C6-EE6F-4A64-BDA5-F146A56E0CE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0" t="30791" r="4266" b="30791"/>
          <a:stretch/>
        </p:blipFill>
        <p:spPr bwMode="auto">
          <a:xfrm>
            <a:off x="787211" y="688384"/>
            <a:ext cx="2759640" cy="1140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3692288" y="848635"/>
            <a:ext cx="778792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dirty="0"/>
              <a:t>OBSERVATÓRIO “SERVIÇOS, COMPETITIVIDADE URBANA E COESÃO TERRITORIAL”</a:t>
            </a:r>
          </a:p>
          <a:p>
            <a:pPr algn="ctr"/>
            <a:r>
              <a:rPr lang="pt-PT" dirty="0"/>
              <a:t>REUNIÃO DO CONSELHO GERAL</a:t>
            </a:r>
          </a:p>
          <a:p>
            <a:pPr algn="ctr"/>
            <a:r>
              <a:rPr lang="pt-PT" dirty="0"/>
              <a:t>Lisboa | 17 julho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536E2C1E-AC96-FFF1-ACA5-A6240DB5DD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381" y="5570277"/>
            <a:ext cx="5400040" cy="5422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93723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ED6B987-3BBB-EC5D-DB19-597A62E96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pt-PT" sz="4000" dirty="0">
                <a:solidFill>
                  <a:srgbClr val="FFFFFF"/>
                </a:solidFill>
              </a:rPr>
              <a:t>Índice</a:t>
            </a:r>
            <a:endParaRPr lang="en-US" sz="4000" dirty="0">
              <a:solidFill>
                <a:srgbClr val="FFFFFF"/>
              </a:solidFill>
            </a:endParaRP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9BDE8F0C-2ACE-23B5-9746-36CC29B4BAC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70264" y="6455664"/>
            <a:ext cx="2743200" cy="365125"/>
          </a:xfrm>
        </p:spPr>
        <p:txBody>
          <a:bodyPr>
            <a:normAutofit/>
          </a:bodyPr>
          <a:lstStyle/>
          <a:p>
            <a:pPr algn="r">
              <a:spcAft>
                <a:spcPts val="600"/>
              </a:spcAft>
            </a:pPr>
            <a:r>
              <a:rPr lang="pt-PT" sz="1100">
                <a:solidFill>
                  <a:schemeClr val="tx1">
                    <a:lumMod val="50000"/>
                    <a:lumOff val="50000"/>
                  </a:schemeClr>
                </a:solidFill>
              </a:rPr>
              <a:t>17/07/2024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24110F60-91AE-5B7A-A572-937EEABEB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4320" y="6455664"/>
            <a:ext cx="448056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6F9E2FF6-E84E-421E-BA61-7243C1827DCF}" type="slidenum">
              <a:rPr lang="en-US" sz="11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2</a:t>
            </a:fld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7" name="Marcador de Posição de Conteúdo 2">
            <a:extLst>
              <a:ext uri="{FF2B5EF4-FFF2-40B4-BE49-F238E27FC236}">
                <a16:creationId xmlns:a16="http://schemas.microsoft.com/office/drawing/2014/main" id="{76D6B123-AA21-100B-15B0-537EB8E13BE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77151660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tângulo 5"/>
          <p:cNvSpPr/>
          <p:nvPr/>
        </p:nvSpPr>
        <p:spPr>
          <a:xfrm>
            <a:off x="3440405" y="2788463"/>
            <a:ext cx="1854926" cy="12810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2" name="Gráfico 6" descr="Imagens com preenchimento sólido">
            <a:extLst>
              <a:ext uri="{FF2B5EF4-FFF2-40B4-BE49-F238E27FC236}">
                <a16:creationId xmlns:a16="http://schemas.microsoft.com/office/drawing/2014/main" id="{65E7F529-7866-6AFB-2864-A2E4DED9FC3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02402" y="2976607"/>
            <a:ext cx="1092929" cy="1092929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7FDC50B2-45B7-4120-B8BB-1310E66CC19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89207" y="2976607"/>
            <a:ext cx="724170" cy="1146601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30C7E905-20E9-4A13-B5FD-949D9B82F468}"/>
              </a:ext>
            </a:extLst>
          </p:cNvPr>
          <p:cNvSpPr/>
          <p:nvPr/>
        </p:nvSpPr>
        <p:spPr>
          <a:xfrm>
            <a:off x="1371597" y="3233995"/>
            <a:ext cx="1002326" cy="95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39B82A0F-59D9-4600-A2A7-DC0A319701D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00824" y="2842135"/>
            <a:ext cx="1281073" cy="1281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113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29">
            <a:extLst>
              <a:ext uri="{FF2B5EF4-FFF2-40B4-BE49-F238E27FC236}">
                <a16:creationId xmlns:a16="http://schemas.microsoft.com/office/drawing/2014/main" id="{A3363022-C969-41E9-8EB2-E4C94908C1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1695" cy="68520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1">
            <a:extLst>
              <a:ext uri="{FF2B5EF4-FFF2-40B4-BE49-F238E27FC236}">
                <a16:creationId xmlns:a16="http://schemas.microsoft.com/office/drawing/2014/main" id="{8D1AD6B3-BE88-4CEB-BA17-790657CC47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5B9EB86-9EE3-0730-B5B7-21AB5CB98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082" y="4151922"/>
            <a:ext cx="4805996" cy="129711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b="1" kern="1200" cap="small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Objetivos</a:t>
            </a:r>
            <a:r>
              <a:rPr lang="en-US" sz="4000" b="1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e </a:t>
            </a:r>
            <a:r>
              <a:rPr lang="en-US" sz="4000" b="1" kern="1200" cap="small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Metodologia</a:t>
            </a:r>
            <a:endParaRPr lang="en-US" sz="4000" b="1" kern="1200" cap="small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40" name="Group 33">
            <a:extLst>
              <a:ext uri="{FF2B5EF4-FFF2-40B4-BE49-F238E27FC236}">
                <a16:creationId xmlns:a16="http://schemas.microsoft.com/office/drawing/2014/main" id="{89D1390B-7E13-4B4F-9CB2-391063412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253" y="-5977"/>
            <a:ext cx="6238675" cy="6863979"/>
            <a:chOff x="305" y="-5977"/>
            <a:chExt cx="6238675" cy="6863979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9E720206-AA49-4786-A932-A2650DE091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34854"/>
              <a:ext cx="6028697" cy="6817170"/>
            </a:xfrm>
            <a:custGeom>
              <a:avLst/>
              <a:gdLst>
                <a:gd name="connsiteX0" fmla="*/ 6028697 w 6028697"/>
                <a:gd name="connsiteY0" fmla="*/ 6155323 h 6817170"/>
                <a:gd name="connsiteX1" fmla="*/ 6028697 w 6028697"/>
                <a:gd name="connsiteY1" fmla="*/ 6817170 h 6817170"/>
                <a:gd name="connsiteX2" fmla="*/ 5157862 w 6028697"/>
                <a:gd name="connsiteY2" fmla="*/ 6817170 h 6817170"/>
                <a:gd name="connsiteX3" fmla="*/ 5347156 w 6028697"/>
                <a:gd name="connsiteY3" fmla="*/ 6687553 h 6817170"/>
                <a:gd name="connsiteX4" fmla="*/ 5487470 w 6028697"/>
                <a:gd name="connsiteY4" fmla="*/ 6581714 h 6817170"/>
                <a:gd name="connsiteX5" fmla="*/ 5627642 w 6028697"/>
                <a:gd name="connsiteY5" fmla="*/ 6472328 h 6817170"/>
                <a:gd name="connsiteX6" fmla="*/ 5911392 w 6028697"/>
                <a:gd name="connsiteY6" fmla="*/ 6245328 h 6817170"/>
                <a:gd name="connsiteX7" fmla="*/ 4481066 w 6028697"/>
                <a:gd name="connsiteY7" fmla="*/ 478 h 6817170"/>
                <a:gd name="connsiteX8" fmla="*/ 4672258 w 6028697"/>
                <a:gd name="connsiteY8" fmla="*/ 7519 h 6817170"/>
                <a:gd name="connsiteX9" fmla="*/ 5429869 w 6028697"/>
                <a:gd name="connsiteY9" fmla="*/ 125134 h 6817170"/>
                <a:gd name="connsiteX10" fmla="*/ 5976319 w 6028697"/>
                <a:gd name="connsiteY10" fmla="*/ 314893 h 6817170"/>
                <a:gd name="connsiteX11" fmla="*/ 6028697 w 6028697"/>
                <a:gd name="connsiteY11" fmla="*/ 339901 h 6817170"/>
                <a:gd name="connsiteX12" fmla="*/ 6028697 w 6028697"/>
                <a:gd name="connsiteY12" fmla="*/ 732458 h 6817170"/>
                <a:gd name="connsiteX13" fmla="*/ 5990985 w 6028697"/>
                <a:gd name="connsiteY13" fmla="*/ 712211 h 6817170"/>
                <a:gd name="connsiteX14" fmla="*/ 5341339 w 6028697"/>
                <a:gd name="connsiteY14" fmla="*/ 475281 h 6817170"/>
                <a:gd name="connsiteX15" fmla="*/ 4651969 w 6028697"/>
                <a:gd name="connsiteY15" fmla="*/ 377104 h 6817170"/>
                <a:gd name="connsiteX16" fmla="*/ 3953093 w 6028697"/>
                <a:gd name="connsiteY16" fmla="*/ 402498 h 6817170"/>
                <a:gd name="connsiteX17" fmla="*/ 3267413 w 6028697"/>
                <a:gd name="connsiteY17" fmla="*/ 546643 h 6817170"/>
                <a:gd name="connsiteX18" fmla="*/ 1439498 w 6028697"/>
                <a:gd name="connsiteY18" fmla="*/ 1568141 h 6817170"/>
                <a:gd name="connsiteX19" fmla="*/ 960671 w 6028697"/>
                <a:gd name="connsiteY19" fmla="*/ 2082013 h 6817170"/>
                <a:gd name="connsiteX20" fmla="*/ 581866 w 6028697"/>
                <a:gd name="connsiteY20" fmla="*/ 2672638 h 6817170"/>
                <a:gd name="connsiteX21" fmla="*/ 324789 w 6028697"/>
                <a:gd name="connsiteY21" fmla="*/ 3325262 h 6817170"/>
                <a:gd name="connsiteX22" fmla="*/ 231151 w 6028697"/>
                <a:gd name="connsiteY22" fmla="*/ 4022292 h 6817170"/>
                <a:gd name="connsiteX23" fmla="*/ 270592 w 6028697"/>
                <a:gd name="connsiteY23" fmla="*/ 4362792 h 6817170"/>
                <a:gd name="connsiteX24" fmla="*/ 387213 w 6028697"/>
                <a:gd name="connsiteY24" fmla="*/ 4681585 h 6817170"/>
                <a:gd name="connsiteX25" fmla="*/ 468507 w 6028697"/>
                <a:gd name="connsiteY25" fmla="*/ 4831546 h 6817170"/>
                <a:gd name="connsiteX26" fmla="*/ 561862 w 6028697"/>
                <a:gd name="connsiteY26" fmla="*/ 4976826 h 6817170"/>
                <a:gd name="connsiteX27" fmla="*/ 777511 w 6028697"/>
                <a:gd name="connsiteY27" fmla="*/ 5257597 h 6817170"/>
                <a:gd name="connsiteX28" fmla="*/ 1010895 w 6028697"/>
                <a:gd name="connsiteY28" fmla="*/ 5540494 h 6817170"/>
                <a:gd name="connsiteX29" fmla="*/ 1126948 w 6028697"/>
                <a:gd name="connsiteY29" fmla="*/ 5688186 h 6817170"/>
                <a:gd name="connsiteX30" fmla="*/ 1182706 w 6028697"/>
                <a:gd name="connsiteY30" fmla="*/ 5760543 h 6817170"/>
                <a:gd name="connsiteX31" fmla="*/ 1237327 w 6028697"/>
                <a:gd name="connsiteY31" fmla="*/ 5830060 h 6817170"/>
                <a:gd name="connsiteX32" fmla="*/ 1706649 w 6028697"/>
                <a:gd name="connsiteY32" fmla="*/ 6342797 h 6817170"/>
                <a:gd name="connsiteX33" fmla="*/ 1956207 w 6028697"/>
                <a:gd name="connsiteY33" fmla="*/ 6573484 h 6817170"/>
                <a:gd name="connsiteX34" fmla="*/ 2217681 w 6028697"/>
                <a:gd name="connsiteY34" fmla="*/ 6786297 h 6817170"/>
                <a:gd name="connsiteX35" fmla="*/ 2260820 w 6028697"/>
                <a:gd name="connsiteY35" fmla="*/ 6817170 h 6817170"/>
                <a:gd name="connsiteX36" fmla="*/ 1429497 w 6028697"/>
                <a:gd name="connsiteY36" fmla="*/ 6817170 h 6817170"/>
                <a:gd name="connsiteX37" fmla="*/ 1327275 w 6028697"/>
                <a:gd name="connsiteY37" fmla="*/ 6713800 h 6817170"/>
                <a:gd name="connsiteX38" fmla="*/ 1080556 w 6028697"/>
                <a:gd name="connsiteY38" fmla="*/ 6414443 h 6817170"/>
                <a:gd name="connsiteX39" fmla="*/ 865189 w 6028697"/>
                <a:gd name="connsiteY39" fmla="*/ 6097496 h 6817170"/>
                <a:gd name="connsiteX40" fmla="*/ 814823 w 6028697"/>
                <a:gd name="connsiteY40" fmla="*/ 6016911 h 6817170"/>
                <a:gd name="connsiteX41" fmla="*/ 766729 w 6028697"/>
                <a:gd name="connsiteY41" fmla="*/ 5938453 h 6817170"/>
                <a:gd name="connsiteX42" fmla="*/ 671672 w 6028697"/>
                <a:gd name="connsiteY42" fmla="*/ 5786648 h 6817170"/>
                <a:gd name="connsiteX43" fmla="*/ 474608 w 6028697"/>
                <a:gd name="connsiteY43" fmla="*/ 5474664 h 6817170"/>
                <a:gd name="connsiteX44" fmla="*/ 282652 w 6028697"/>
                <a:gd name="connsiteY44" fmla="*/ 5146508 h 6817170"/>
                <a:gd name="connsiteX45" fmla="*/ 196108 w 6028697"/>
                <a:gd name="connsiteY45" fmla="*/ 4972712 h 6817170"/>
                <a:gd name="connsiteX46" fmla="*/ 122474 w 6028697"/>
                <a:gd name="connsiteY46" fmla="*/ 4791821 h 6817170"/>
                <a:gd name="connsiteX47" fmla="*/ 65724 w 6028697"/>
                <a:gd name="connsiteY47" fmla="*/ 4603129 h 6817170"/>
                <a:gd name="connsiteX48" fmla="*/ 44727 w 6028697"/>
                <a:gd name="connsiteY48" fmla="*/ 4506937 h 6817170"/>
                <a:gd name="connsiteX49" fmla="*/ 35505 w 6028697"/>
                <a:gd name="connsiteY49" fmla="*/ 4458699 h 6817170"/>
                <a:gd name="connsiteX50" fmla="*/ 27845 w 6028697"/>
                <a:gd name="connsiteY50" fmla="*/ 4410320 h 6817170"/>
                <a:gd name="connsiteX51" fmla="*/ 37 w 6028697"/>
                <a:gd name="connsiteY51" fmla="*/ 4022292 h 6817170"/>
                <a:gd name="connsiteX52" fmla="*/ 78777 w 6028697"/>
                <a:gd name="connsiteY52" fmla="*/ 3267236 h 6817170"/>
                <a:gd name="connsiteX53" fmla="*/ 315424 w 6028697"/>
                <a:gd name="connsiteY53" fmla="*/ 2543673 h 6817170"/>
                <a:gd name="connsiteX54" fmla="*/ 1202710 w 6028697"/>
                <a:gd name="connsiteY54" fmla="*/ 1314895 h 6817170"/>
                <a:gd name="connsiteX55" fmla="*/ 1791065 w 6028697"/>
                <a:gd name="connsiteY55" fmla="*/ 833514 h 6817170"/>
                <a:gd name="connsiteX56" fmla="*/ 3908404 w 6028697"/>
                <a:gd name="connsiteY56" fmla="*/ 29794 h 6817170"/>
                <a:gd name="connsiteX57" fmla="*/ 4481066 w 6028697"/>
                <a:gd name="connsiteY57" fmla="*/ 478 h 6817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028697" h="6817170">
                  <a:moveTo>
                    <a:pt x="6028697" y="6155323"/>
                  </a:moveTo>
                  <a:lnTo>
                    <a:pt x="6028697" y="6817170"/>
                  </a:lnTo>
                  <a:lnTo>
                    <a:pt x="5157862" y="6817170"/>
                  </a:lnTo>
                  <a:lnTo>
                    <a:pt x="5347156" y="6687553"/>
                  </a:lnTo>
                  <a:cubicBezTo>
                    <a:pt x="5394117" y="6653219"/>
                    <a:pt x="5440793" y="6617608"/>
                    <a:pt x="5487470" y="6581714"/>
                  </a:cubicBezTo>
                  <a:cubicBezTo>
                    <a:pt x="5534147" y="6545820"/>
                    <a:pt x="5580966" y="6509358"/>
                    <a:pt x="5627642" y="6472328"/>
                  </a:cubicBezTo>
                  <a:lnTo>
                    <a:pt x="5911392" y="6245328"/>
                  </a:lnTo>
                  <a:close/>
                  <a:moveTo>
                    <a:pt x="4481066" y="478"/>
                  </a:moveTo>
                  <a:cubicBezTo>
                    <a:pt x="4544817" y="1422"/>
                    <a:pt x="4608563" y="3769"/>
                    <a:pt x="4672258" y="7519"/>
                  </a:cubicBezTo>
                  <a:cubicBezTo>
                    <a:pt x="4927973" y="22364"/>
                    <a:pt x="5181687" y="61751"/>
                    <a:pt x="5429869" y="125134"/>
                  </a:cubicBezTo>
                  <a:cubicBezTo>
                    <a:pt x="5617090" y="173104"/>
                    <a:pt x="5799867" y="236595"/>
                    <a:pt x="5976319" y="314893"/>
                  </a:cubicBezTo>
                  <a:lnTo>
                    <a:pt x="6028697" y="339901"/>
                  </a:lnTo>
                  <a:lnTo>
                    <a:pt x="6028697" y="732458"/>
                  </a:lnTo>
                  <a:lnTo>
                    <a:pt x="5990985" y="712211"/>
                  </a:lnTo>
                  <a:cubicBezTo>
                    <a:pt x="5783917" y="609342"/>
                    <a:pt x="5566013" y="529876"/>
                    <a:pt x="5341339" y="475281"/>
                  </a:cubicBezTo>
                  <a:cubicBezTo>
                    <a:pt x="5115233" y="420503"/>
                    <a:pt x="4884375" y="387624"/>
                    <a:pt x="4651969" y="377104"/>
                  </a:cubicBezTo>
                  <a:cubicBezTo>
                    <a:pt x="4418713" y="365171"/>
                    <a:pt x="4184861" y="373670"/>
                    <a:pt x="3953093" y="402498"/>
                  </a:cubicBezTo>
                  <a:cubicBezTo>
                    <a:pt x="3721001" y="431832"/>
                    <a:pt x="3491675" y="480040"/>
                    <a:pt x="3267413" y="546643"/>
                  </a:cubicBezTo>
                  <a:cubicBezTo>
                    <a:pt x="2591323" y="750761"/>
                    <a:pt x="1967642" y="1099289"/>
                    <a:pt x="1439498" y="1568141"/>
                  </a:cubicBezTo>
                  <a:cubicBezTo>
                    <a:pt x="1265589" y="1725523"/>
                    <a:pt x="1105393" y="1897434"/>
                    <a:pt x="960671" y="2082013"/>
                  </a:cubicBezTo>
                  <a:cubicBezTo>
                    <a:pt x="815775" y="2266294"/>
                    <a:pt x="688923" y="2464081"/>
                    <a:pt x="581866" y="2672638"/>
                  </a:cubicBezTo>
                  <a:cubicBezTo>
                    <a:pt x="473765" y="2880669"/>
                    <a:pt x="387610" y="3099397"/>
                    <a:pt x="324789" y="3325262"/>
                  </a:cubicBezTo>
                  <a:cubicBezTo>
                    <a:pt x="262714" y="3552403"/>
                    <a:pt x="231223" y="3786822"/>
                    <a:pt x="231151" y="4022292"/>
                  </a:cubicBezTo>
                  <a:cubicBezTo>
                    <a:pt x="231413" y="4136912"/>
                    <a:pt x="244645" y="4251136"/>
                    <a:pt x="270592" y="4362792"/>
                  </a:cubicBezTo>
                  <a:cubicBezTo>
                    <a:pt x="297885" y="4472943"/>
                    <a:pt x="336983" y="4579833"/>
                    <a:pt x="387213" y="4681585"/>
                  </a:cubicBezTo>
                  <a:cubicBezTo>
                    <a:pt x="412042" y="4732517"/>
                    <a:pt x="439423" y="4782457"/>
                    <a:pt x="468507" y="4831546"/>
                  </a:cubicBezTo>
                  <a:cubicBezTo>
                    <a:pt x="497591" y="4880636"/>
                    <a:pt x="529230" y="4929015"/>
                    <a:pt x="561862" y="4976826"/>
                  </a:cubicBezTo>
                  <a:cubicBezTo>
                    <a:pt x="627975" y="5072166"/>
                    <a:pt x="701466" y="5164668"/>
                    <a:pt x="777511" y="5257597"/>
                  </a:cubicBezTo>
                  <a:cubicBezTo>
                    <a:pt x="853556" y="5350524"/>
                    <a:pt x="933574" y="5443594"/>
                    <a:pt x="1010895" y="5540494"/>
                  </a:cubicBezTo>
                  <a:cubicBezTo>
                    <a:pt x="1049957" y="5588732"/>
                    <a:pt x="1088642" y="5637963"/>
                    <a:pt x="1126948" y="5688186"/>
                  </a:cubicBezTo>
                  <a:lnTo>
                    <a:pt x="1182706" y="5760543"/>
                  </a:lnTo>
                  <a:cubicBezTo>
                    <a:pt x="1201007" y="5783669"/>
                    <a:pt x="1218458" y="5807503"/>
                    <a:pt x="1237327" y="5830060"/>
                  </a:cubicBezTo>
                  <a:cubicBezTo>
                    <a:pt x="1383714" y="6009916"/>
                    <a:pt x="1540413" y="6181116"/>
                    <a:pt x="1706649" y="6342797"/>
                  </a:cubicBezTo>
                  <a:cubicBezTo>
                    <a:pt x="1788084" y="6422531"/>
                    <a:pt x="1871265" y="6499427"/>
                    <a:pt x="1956207" y="6573484"/>
                  </a:cubicBezTo>
                  <a:cubicBezTo>
                    <a:pt x="2041332" y="6647402"/>
                    <a:pt x="2127733" y="6718907"/>
                    <a:pt x="2217681" y="6786297"/>
                  </a:cubicBezTo>
                  <a:lnTo>
                    <a:pt x="2260820" y="6817170"/>
                  </a:lnTo>
                  <a:lnTo>
                    <a:pt x="1429497" y="6817170"/>
                  </a:lnTo>
                  <a:lnTo>
                    <a:pt x="1327275" y="6713800"/>
                  </a:lnTo>
                  <a:cubicBezTo>
                    <a:pt x="1239186" y="6618984"/>
                    <a:pt x="1156797" y="6519019"/>
                    <a:pt x="1080556" y="6414443"/>
                  </a:cubicBezTo>
                  <a:cubicBezTo>
                    <a:pt x="1004653" y="6310734"/>
                    <a:pt x="932439" y="6205177"/>
                    <a:pt x="865189" y="6097496"/>
                  </a:cubicBezTo>
                  <a:cubicBezTo>
                    <a:pt x="847881" y="6070823"/>
                    <a:pt x="831565" y="6043725"/>
                    <a:pt x="814823" y="6016911"/>
                  </a:cubicBezTo>
                  <a:lnTo>
                    <a:pt x="766729" y="5938453"/>
                  </a:lnTo>
                  <a:cubicBezTo>
                    <a:pt x="735941" y="5887947"/>
                    <a:pt x="703878" y="5837581"/>
                    <a:pt x="671672" y="5786648"/>
                  </a:cubicBezTo>
                  <a:lnTo>
                    <a:pt x="474608" y="5474664"/>
                  </a:lnTo>
                  <a:cubicBezTo>
                    <a:pt x="408778" y="5368968"/>
                    <a:pt x="343516" y="5260008"/>
                    <a:pt x="282652" y="5146508"/>
                  </a:cubicBezTo>
                  <a:cubicBezTo>
                    <a:pt x="252290" y="5089759"/>
                    <a:pt x="223065" y="5032015"/>
                    <a:pt x="196108" y="4972712"/>
                  </a:cubicBezTo>
                  <a:cubicBezTo>
                    <a:pt x="169152" y="4913408"/>
                    <a:pt x="144607" y="4853111"/>
                    <a:pt x="122474" y="4791821"/>
                  </a:cubicBezTo>
                  <a:cubicBezTo>
                    <a:pt x="100342" y="4730532"/>
                    <a:pt x="81757" y="4666830"/>
                    <a:pt x="65724" y="4603129"/>
                  </a:cubicBezTo>
                  <a:cubicBezTo>
                    <a:pt x="58205" y="4571064"/>
                    <a:pt x="50828" y="4539143"/>
                    <a:pt x="44727" y="4506937"/>
                  </a:cubicBezTo>
                  <a:lnTo>
                    <a:pt x="35505" y="4458699"/>
                  </a:lnTo>
                  <a:lnTo>
                    <a:pt x="27845" y="4410320"/>
                  </a:lnTo>
                  <a:cubicBezTo>
                    <a:pt x="8635" y="4281881"/>
                    <a:pt x="-661" y="4152150"/>
                    <a:pt x="37" y="4022292"/>
                  </a:cubicBezTo>
                  <a:cubicBezTo>
                    <a:pt x="712" y="3768592"/>
                    <a:pt x="27094" y="3515615"/>
                    <a:pt x="78777" y="3267236"/>
                  </a:cubicBezTo>
                  <a:cubicBezTo>
                    <a:pt x="130048" y="3017876"/>
                    <a:pt x="209439" y="2775142"/>
                    <a:pt x="315424" y="2543673"/>
                  </a:cubicBezTo>
                  <a:cubicBezTo>
                    <a:pt x="528236" y="2081161"/>
                    <a:pt x="838234" y="1667312"/>
                    <a:pt x="1202710" y="1314895"/>
                  </a:cubicBezTo>
                  <a:cubicBezTo>
                    <a:pt x="1385514" y="1138814"/>
                    <a:pt x="1582282" y="977831"/>
                    <a:pt x="1791065" y="833514"/>
                  </a:cubicBezTo>
                  <a:cubicBezTo>
                    <a:pt x="2420037" y="395614"/>
                    <a:pt x="3147288" y="119557"/>
                    <a:pt x="3908404" y="29794"/>
                  </a:cubicBezTo>
                  <a:cubicBezTo>
                    <a:pt x="4098509" y="7429"/>
                    <a:pt x="4289811" y="-2355"/>
                    <a:pt x="4481066" y="47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" name="Freeform: Shape 35">
              <a:extLst>
                <a:ext uri="{FF2B5EF4-FFF2-40B4-BE49-F238E27FC236}">
                  <a16:creationId xmlns:a16="http://schemas.microsoft.com/office/drawing/2014/main" id="{C72F6EE6-EDE9-45A5-8F6D-02B9B7CB2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1"/>
              <a:ext cx="6165116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C093DC50-3BD7-46B1-A300-CD207E152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-5977"/>
              <a:ext cx="6238675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C133C80F-2A7B-B351-4027-3ACB9FD656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4672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pt-PT"/>
              <a:t>17/07/2024</a:t>
            </a:r>
            <a:endParaRPr lang="en-US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2BE9C12C-55ED-DC5D-4C55-1DD2BD020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6F9E2FF6-E84E-421E-BA61-7243C1827DCF}" type="slidenum">
              <a:rPr lang="en-US" smtClean="0"/>
              <a:pPr>
                <a:spcAft>
                  <a:spcPts val="600"/>
                </a:spcAft>
              </a:pPr>
              <a:t>3</a:t>
            </a:fld>
            <a:endParaRPr lang="en-US"/>
          </a:p>
        </p:txBody>
      </p:sp>
      <p:pic>
        <p:nvPicPr>
          <p:cNvPr id="7" name="Gráfico 6" descr="Cabeça com engrenagens">
            <a:extLst>
              <a:ext uri="{FF2B5EF4-FFF2-40B4-BE49-F238E27FC236}">
                <a16:creationId xmlns:a16="http://schemas.microsoft.com/office/drawing/2014/main" id="{65E7F529-7866-6AFB-2864-A2E4DED9FC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50259" y="2313039"/>
            <a:ext cx="2546554" cy="2546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0172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ED6B987-3BBB-EC5D-DB19-597A62E96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pt-PT" sz="4000" dirty="0">
                <a:solidFill>
                  <a:srgbClr val="FFFFFF"/>
                </a:solidFill>
              </a:rPr>
              <a:t>OBJETIVOS PRINCIPAIS</a:t>
            </a:r>
            <a:endParaRPr lang="en-US" sz="4000" dirty="0">
              <a:solidFill>
                <a:srgbClr val="FFFFFF"/>
              </a:solidFill>
            </a:endParaRP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9BDE8F0C-2ACE-23B5-9746-36CC29B4BAC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70264" y="6455664"/>
            <a:ext cx="2743200" cy="365125"/>
          </a:xfrm>
        </p:spPr>
        <p:txBody>
          <a:bodyPr>
            <a:normAutofit/>
          </a:bodyPr>
          <a:lstStyle/>
          <a:p>
            <a:pPr algn="r">
              <a:spcAft>
                <a:spcPts val="600"/>
              </a:spcAft>
            </a:pPr>
            <a:r>
              <a:rPr lang="pt-PT" sz="1100">
                <a:solidFill>
                  <a:schemeClr val="tx1">
                    <a:lumMod val="50000"/>
                    <a:lumOff val="50000"/>
                  </a:schemeClr>
                </a:solidFill>
              </a:rPr>
              <a:t>17/07/2024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24110F60-91AE-5B7A-A572-937EEABEB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4320" y="6455664"/>
            <a:ext cx="448056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6F9E2FF6-E84E-421E-BA61-7243C1827DCF}" type="slidenum">
              <a:rPr lang="en-US" sz="11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4</a:t>
            </a:fld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026" name="Picture 2" descr="ofvs139 OutlineFilledVectorSign ofvs - calendar vector icon . isolated transparent . planning - meeting sign . month week day . black outline and filled version . AI 10 / EPS 10 . g11478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882"/>
          <a:stretch/>
        </p:blipFill>
        <p:spPr bwMode="auto">
          <a:xfrm>
            <a:off x="9642600" y="2622223"/>
            <a:ext cx="1257962" cy="1254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tângulo 8"/>
          <p:cNvSpPr/>
          <p:nvPr/>
        </p:nvSpPr>
        <p:spPr>
          <a:xfrm>
            <a:off x="9557034" y="3914426"/>
            <a:ext cx="2242922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b="1" dirty="0"/>
              <a:t>Escolha de 3 anos:</a:t>
            </a:r>
          </a:p>
          <a:p>
            <a:pPr algn="ctr"/>
            <a:r>
              <a:rPr lang="pt-PT" b="1" dirty="0"/>
              <a:t>2011  –  2019  –  2021</a:t>
            </a:r>
          </a:p>
          <a:p>
            <a:pPr algn="ctr"/>
            <a:r>
              <a:rPr lang="pt-PT" sz="1600" b="1" dirty="0"/>
              <a:t>(impacte do Covid-19)</a:t>
            </a:r>
            <a:endParaRPr lang="pt-PT" sz="1600" dirty="0"/>
          </a:p>
        </p:txBody>
      </p:sp>
      <p:sp>
        <p:nvSpPr>
          <p:cNvPr id="12" name="Retângulo 11"/>
          <p:cNvSpPr/>
          <p:nvPr/>
        </p:nvSpPr>
        <p:spPr>
          <a:xfrm>
            <a:off x="682973" y="2231367"/>
            <a:ext cx="780675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400" b="1" dirty="0"/>
          </a:p>
          <a:p>
            <a:r>
              <a:rPr lang="pt-PT" sz="2000" dirty="0"/>
              <a:t>» compreender as </a:t>
            </a:r>
            <a:r>
              <a:rPr lang="pt-PT" sz="2000" b="1" dirty="0"/>
              <a:t>principais dinâmicas de transformação das atividades económicas no setor do Comércio e Serviços </a:t>
            </a:r>
            <a:r>
              <a:rPr lang="pt-PT" sz="2000" dirty="0"/>
              <a:t>em Portugal, entre </a:t>
            </a:r>
            <a:r>
              <a:rPr lang="pt-PT" sz="2000" b="1" dirty="0"/>
              <a:t>2011 e 2021;</a:t>
            </a:r>
          </a:p>
          <a:p>
            <a:endParaRPr lang="pt-PT" sz="2000" b="1" dirty="0"/>
          </a:p>
          <a:p>
            <a:r>
              <a:rPr lang="pt-PT" sz="2000" dirty="0"/>
              <a:t>» identificar a existência e alteração de </a:t>
            </a:r>
            <a:r>
              <a:rPr lang="pt-PT" sz="2000" b="1" dirty="0"/>
              <a:t>padrões territoriais das atividades económicas</a:t>
            </a:r>
            <a:r>
              <a:rPr lang="pt-PT" sz="2000" dirty="0"/>
              <a:t>, ao nível </a:t>
            </a:r>
            <a:r>
              <a:rPr lang="pt-PT" sz="2000" b="1" dirty="0"/>
              <a:t>regional e municipal</a:t>
            </a:r>
            <a:r>
              <a:rPr lang="pt-PT" sz="2000" dirty="0"/>
              <a:t>;</a:t>
            </a:r>
          </a:p>
          <a:p>
            <a:endParaRPr lang="pt-PT" sz="2000" dirty="0"/>
          </a:p>
          <a:p>
            <a:r>
              <a:rPr lang="pt-PT" sz="2000" dirty="0"/>
              <a:t>» relacionar as tendências e padrões com </a:t>
            </a:r>
            <a:r>
              <a:rPr lang="pt-PT" sz="2000" b="1" dirty="0"/>
              <a:t>fatores socio-espaciais e sociodemográficos</a:t>
            </a:r>
          </a:p>
          <a:p>
            <a:endParaRPr lang="pt-PT" sz="2000" b="1" dirty="0"/>
          </a:p>
        </p:txBody>
      </p:sp>
    </p:spTree>
    <p:extLst>
      <p:ext uri="{BB962C8B-B14F-4D97-AF65-F5344CB8AC3E}">
        <p14:creationId xmlns:p14="http://schemas.microsoft.com/office/powerpoint/2010/main" val="30794908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ED6B987-3BBB-EC5D-DB19-597A62E96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pt-PT" sz="4000" dirty="0">
                <a:solidFill>
                  <a:srgbClr val="FFFFFF"/>
                </a:solidFill>
              </a:rPr>
              <a:t>METODOLOGIA</a:t>
            </a:r>
            <a:endParaRPr lang="en-US" sz="4000" dirty="0">
              <a:solidFill>
                <a:srgbClr val="FFFFFF"/>
              </a:solidFill>
            </a:endParaRP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9BDE8F0C-2ACE-23B5-9746-36CC29B4BAC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70264" y="6455664"/>
            <a:ext cx="2743200" cy="365125"/>
          </a:xfrm>
        </p:spPr>
        <p:txBody>
          <a:bodyPr>
            <a:normAutofit/>
          </a:bodyPr>
          <a:lstStyle/>
          <a:p>
            <a:pPr algn="r">
              <a:spcAft>
                <a:spcPts val="600"/>
              </a:spcAft>
            </a:pPr>
            <a:r>
              <a:rPr lang="pt-PT" sz="1100">
                <a:solidFill>
                  <a:schemeClr val="tx1">
                    <a:lumMod val="50000"/>
                    <a:lumOff val="50000"/>
                  </a:schemeClr>
                </a:solidFill>
              </a:rPr>
              <a:t>17/07/2024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24110F60-91AE-5B7A-A572-937EEABEB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4320" y="6455664"/>
            <a:ext cx="448056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6F9E2FF6-E84E-421E-BA61-7243C1827DCF}" type="slidenum">
              <a:rPr lang="en-US" sz="11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5</a:t>
            </a:fld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1849" y="4222880"/>
            <a:ext cx="5254013" cy="2571005"/>
          </a:xfrm>
          <a:prstGeom prst="rect">
            <a:avLst/>
          </a:prstGeom>
        </p:spPr>
      </p:pic>
      <p:grpSp>
        <p:nvGrpSpPr>
          <p:cNvPr id="16" name="Grupo 15"/>
          <p:cNvGrpSpPr/>
          <p:nvPr/>
        </p:nvGrpSpPr>
        <p:grpSpPr>
          <a:xfrm>
            <a:off x="2326132" y="1588858"/>
            <a:ext cx="6788330" cy="2133183"/>
            <a:chOff x="2016035" y="1680404"/>
            <a:chExt cx="6788330" cy="2133183"/>
          </a:xfrm>
        </p:grpSpPr>
        <p:pic>
          <p:nvPicPr>
            <p:cNvPr id="19" name="Imagem 18"/>
            <p:cNvPicPr>
              <a:picLocks noChangeAspect="1"/>
            </p:cNvPicPr>
            <p:nvPr/>
          </p:nvPicPr>
          <p:blipFill rotWithShape="1">
            <a:blip r:embed="rId3"/>
            <a:srcRect t="73400"/>
            <a:stretch/>
          </p:blipFill>
          <p:spPr>
            <a:xfrm>
              <a:off x="2016035" y="3199632"/>
              <a:ext cx="6783977" cy="613955"/>
            </a:xfrm>
            <a:prstGeom prst="rect">
              <a:avLst/>
            </a:prstGeom>
          </p:spPr>
        </p:pic>
        <p:pic>
          <p:nvPicPr>
            <p:cNvPr id="7" name="Imagem 6"/>
            <p:cNvPicPr>
              <a:picLocks noChangeAspect="1"/>
            </p:cNvPicPr>
            <p:nvPr/>
          </p:nvPicPr>
          <p:blipFill rotWithShape="1">
            <a:blip r:embed="rId3"/>
            <a:srcRect b="30184"/>
            <a:stretch/>
          </p:blipFill>
          <p:spPr>
            <a:xfrm>
              <a:off x="2020388" y="1680404"/>
              <a:ext cx="6783977" cy="1611436"/>
            </a:xfrm>
            <a:prstGeom prst="rect">
              <a:avLst/>
            </a:prstGeom>
          </p:spPr>
        </p:pic>
      </p:grpSp>
      <p:sp>
        <p:nvSpPr>
          <p:cNvPr id="21" name="Seta para a direita 20"/>
          <p:cNvSpPr/>
          <p:nvPr/>
        </p:nvSpPr>
        <p:spPr>
          <a:xfrm rot="5400000">
            <a:off x="5058962" y="3755825"/>
            <a:ext cx="441245" cy="3736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18" name="CaixaDeTexto 17"/>
          <p:cNvSpPr txBox="1"/>
          <p:nvPr/>
        </p:nvSpPr>
        <p:spPr>
          <a:xfrm>
            <a:off x="5511172" y="3878178"/>
            <a:ext cx="33370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600" dirty="0"/>
              <a:t>Abordagem por grandes grupos de AE</a:t>
            </a:r>
          </a:p>
        </p:txBody>
      </p:sp>
      <p:pic>
        <p:nvPicPr>
          <p:cNvPr id="24" name="Imagem 23"/>
          <p:cNvPicPr>
            <a:picLocks noChangeAspect="1"/>
          </p:cNvPicPr>
          <p:nvPr/>
        </p:nvPicPr>
        <p:blipFill rotWithShape="1">
          <a:blip r:embed="rId4"/>
          <a:srcRect l="34229"/>
          <a:stretch/>
        </p:blipFill>
        <p:spPr>
          <a:xfrm>
            <a:off x="9389735" y="5402459"/>
            <a:ext cx="1753167" cy="1385304"/>
          </a:xfrm>
          <a:prstGeom prst="rect">
            <a:avLst/>
          </a:prstGeom>
        </p:spPr>
      </p:pic>
      <p:pic>
        <p:nvPicPr>
          <p:cNvPr id="34" name="Imagem 33">
            <a:extLst>
              <a:ext uri="{FF2B5EF4-FFF2-40B4-BE49-F238E27FC236}">
                <a16:creationId xmlns:a16="http://schemas.microsoft.com/office/drawing/2014/main" id="{A88FF194-113E-5BEC-AAED-6440D612CFF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47" t="50062" r="51615" b="6861"/>
          <a:stretch/>
        </p:blipFill>
        <p:spPr>
          <a:xfrm>
            <a:off x="9342337" y="4084947"/>
            <a:ext cx="1854788" cy="984263"/>
          </a:xfrm>
          <a:prstGeom prst="rect">
            <a:avLst/>
          </a:prstGeom>
        </p:spPr>
      </p:pic>
      <p:grpSp>
        <p:nvGrpSpPr>
          <p:cNvPr id="28" name="Agrupar 60">
            <a:extLst>
              <a:ext uri="{FF2B5EF4-FFF2-40B4-BE49-F238E27FC236}">
                <a16:creationId xmlns:a16="http://schemas.microsoft.com/office/drawing/2014/main" id="{F7813C95-E55E-A4CA-1DA3-F96DA52B85D6}"/>
              </a:ext>
            </a:extLst>
          </p:cNvPr>
          <p:cNvGrpSpPr/>
          <p:nvPr/>
        </p:nvGrpSpPr>
        <p:grpSpPr>
          <a:xfrm>
            <a:off x="10347839" y="4688169"/>
            <a:ext cx="1590126" cy="1028655"/>
            <a:chOff x="3997852" y="1774208"/>
            <a:chExt cx="3944007" cy="2257425"/>
          </a:xfrm>
        </p:grpSpPr>
        <p:pic>
          <p:nvPicPr>
            <p:cNvPr id="32" name="Imagem 31">
              <a:extLst>
                <a:ext uri="{FF2B5EF4-FFF2-40B4-BE49-F238E27FC236}">
                  <a16:creationId xmlns:a16="http://schemas.microsoft.com/office/drawing/2014/main" id="{71E26BA6-5FE6-8517-D163-ACC9570BFEA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997852" y="1774208"/>
              <a:ext cx="3944007" cy="2257425"/>
            </a:xfrm>
            <a:prstGeom prst="rect">
              <a:avLst/>
            </a:prstGeom>
          </p:spPr>
        </p:pic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551DCEFA-A3D2-9CD1-8112-649E3751C876}"/>
                </a:ext>
              </a:extLst>
            </p:cNvPr>
            <p:cNvSpPr/>
            <p:nvPr/>
          </p:nvSpPr>
          <p:spPr>
            <a:xfrm>
              <a:off x="4868091" y="2268581"/>
              <a:ext cx="2499360" cy="1066801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31" name="Retângulo 30">
              <a:extLst>
                <a:ext uri="{FF2B5EF4-FFF2-40B4-BE49-F238E27FC236}">
                  <a16:creationId xmlns:a16="http://schemas.microsoft.com/office/drawing/2014/main" id="{66382B00-D75F-6D85-A3EF-288421AF2155}"/>
                </a:ext>
              </a:extLst>
            </p:cNvPr>
            <p:cNvSpPr/>
            <p:nvPr/>
          </p:nvSpPr>
          <p:spPr>
            <a:xfrm>
              <a:off x="4367284" y="2800065"/>
              <a:ext cx="589128" cy="1130490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aphicFrame>
        <p:nvGraphicFramePr>
          <p:cNvPr id="25" name="Diagrama 24">
            <a:extLst>
              <a:ext uri="{FF2B5EF4-FFF2-40B4-BE49-F238E27FC236}">
                <a16:creationId xmlns:a16="http://schemas.microsoft.com/office/drawing/2014/main" id="{7C1F8890-6D15-41DE-B6EF-4F14687B8E3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32514700"/>
              </p:ext>
            </p:extLst>
          </p:nvPr>
        </p:nvGraphicFramePr>
        <p:xfrm>
          <a:off x="146446" y="4298468"/>
          <a:ext cx="3110129" cy="21433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8821740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29">
            <a:extLst>
              <a:ext uri="{FF2B5EF4-FFF2-40B4-BE49-F238E27FC236}">
                <a16:creationId xmlns:a16="http://schemas.microsoft.com/office/drawing/2014/main" id="{A3363022-C969-41E9-8EB2-E4C94908C1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1695" cy="68520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1">
            <a:extLst>
              <a:ext uri="{FF2B5EF4-FFF2-40B4-BE49-F238E27FC236}">
                <a16:creationId xmlns:a16="http://schemas.microsoft.com/office/drawing/2014/main" id="{8D1AD6B3-BE88-4CEB-BA17-790657CC47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5B9EB86-9EE3-0730-B5B7-21AB5CB98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082" y="4151922"/>
            <a:ext cx="4805996" cy="1297115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sz="4000" b="1" kern="1200" cap="small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Retrato</a:t>
            </a:r>
            <a:r>
              <a:rPr lang="en-US" sz="4000" b="1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do </a:t>
            </a:r>
            <a:r>
              <a:rPr lang="en-US" sz="4000" b="1" kern="1200" cap="small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contexto</a:t>
            </a:r>
            <a:r>
              <a:rPr lang="en-US" sz="4000" b="1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 b="1" kern="1200" cap="small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português</a:t>
            </a:r>
            <a:br>
              <a:rPr lang="en-US" sz="4000" b="1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</a:br>
            <a:r>
              <a:rPr lang="en-US" sz="4000" b="1" cap="small" dirty="0">
                <a:solidFill>
                  <a:schemeClr val="accent1"/>
                </a:solidFill>
              </a:rPr>
              <a:t>2011-2021</a:t>
            </a:r>
            <a:endParaRPr lang="en-US" sz="4000" b="1" kern="1200" cap="small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40" name="Group 33">
            <a:extLst>
              <a:ext uri="{FF2B5EF4-FFF2-40B4-BE49-F238E27FC236}">
                <a16:creationId xmlns:a16="http://schemas.microsoft.com/office/drawing/2014/main" id="{89D1390B-7E13-4B4F-9CB2-391063412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253" y="-5977"/>
            <a:ext cx="6238675" cy="6863979"/>
            <a:chOff x="305" y="-5977"/>
            <a:chExt cx="6238675" cy="6863979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9E720206-AA49-4786-A932-A2650DE091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34854"/>
              <a:ext cx="6028697" cy="6817170"/>
            </a:xfrm>
            <a:custGeom>
              <a:avLst/>
              <a:gdLst>
                <a:gd name="connsiteX0" fmla="*/ 6028697 w 6028697"/>
                <a:gd name="connsiteY0" fmla="*/ 6155323 h 6817170"/>
                <a:gd name="connsiteX1" fmla="*/ 6028697 w 6028697"/>
                <a:gd name="connsiteY1" fmla="*/ 6817170 h 6817170"/>
                <a:gd name="connsiteX2" fmla="*/ 5157862 w 6028697"/>
                <a:gd name="connsiteY2" fmla="*/ 6817170 h 6817170"/>
                <a:gd name="connsiteX3" fmla="*/ 5347156 w 6028697"/>
                <a:gd name="connsiteY3" fmla="*/ 6687553 h 6817170"/>
                <a:gd name="connsiteX4" fmla="*/ 5487470 w 6028697"/>
                <a:gd name="connsiteY4" fmla="*/ 6581714 h 6817170"/>
                <a:gd name="connsiteX5" fmla="*/ 5627642 w 6028697"/>
                <a:gd name="connsiteY5" fmla="*/ 6472328 h 6817170"/>
                <a:gd name="connsiteX6" fmla="*/ 5911392 w 6028697"/>
                <a:gd name="connsiteY6" fmla="*/ 6245328 h 6817170"/>
                <a:gd name="connsiteX7" fmla="*/ 4481066 w 6028697"/>
                <a:gd name="connsiteY7" fmla="*/ 478 h 6817170"/>
                <a:gd name="connsiteX8" fmla="*/ 4672258 w 6028697"/>
                <a:gd name="connsiteY8" fmla="*/ 7519 h 6817170"/>
                <a:gd name="connsiteX9" fmla="*/ 5429869 w 6028697"/>
                <a:gd name="connsiteY9" fmla="*/ 125134 h 6817170"/>
                <a:gd name="connsiteX10" fmla="*/ 5976319 w 6028697"/>
                <a:gd name="connsiteY10" fmla="*/ 314893 h 6817170"/>
                <a:gd name="connsiteX11" fmla="*/ 6028697 w 6028697"/>
                <a:gd name="connsiteY11" fmla="*/ 339901 h 6817170"/>
                <a:gd name="connsiteX12" fmla="*/ 6028697 w 6028697"/>
                <a:gd name="connsiteY12" fmla="*/ 732458 h 6817170"/>
                <a:gd name="connsiteX13" fmla="*/ 5990985 w 6028697"/>
                <a:gd name="connsiteY13" fmla="*/ 712211 h 6817170"/>
                <a:gd name="connsiteX14" fmla="*/ 5341339 w 6028697"/>
                <a:gd name="connsiteY14" fmla="*/ 475281 h 6817170"/>
                <a:gd name="connsiteX15" fmla="*/ 4651969 w 6028697"/>
                <a:gd name="connsiteY15" fmla="*/ 377104 h 6817170"/>
                <a:gd name="connsiteX16" fmla="*/ 3953093 w 6028697"/>
                <a:gd name="connsiteY16" fmla="*/ 402498 h 6817170"/>
                <a:gd name="connsiteX17" fmla="*/ 3267413 w 6028697"/>
                <a:gd name="connsiteY17" fmla="*/ 546643 h 6817170"/>
                <a:gd name="connsiteX18" fmla="*/ 1439498 w 6028697"/>
                <a:gd name="connsiteY18" fmla="*/ 1568141 h 6817170"/>
                <a:gd name="connsiteX19" fmla="*/ 960671 w 6028697"/>
                <a:gd name="connsiteY19" fmla="*/ 2082013 h 6817170"/>
                <a:gd name="connsiteX20" fmla="*/ 581866 w 6028697"/>
                <a:gd name="connsiteY20" fmla="*/ 2672638 h 6817170"/>
                <a:gd name="connsiteX21" fmla="*/ 324789 w 6028697"/>
                <a:gd name="connsiteY21" fmla="*/ 3325262 h 6817170"/>
                <a:gd name="connsiteX22" fmla="*/ 231151 w 6028697"/>
                <a:gd name="connsiteY22" fmla="*/ 4022292 h 6817170"/>
                <a:gd name="connsiteX23" fmla="*/ 270592 w 6028697"/>
                <a:gd name="connsiteY23" fmla="*/ 4362792 h 6817170"/>
                <a:gd name="connsiteX24" fmla="*/ 387213 w 6028697"/>
                <a:gd name="connsiteY24" fmla="*/ 4681585 h 6817170"/>
                <a:gd name="connsiteX25" fmla="*/ 468507 w 6028697"/>
                <a:gd name="connsiteY25" fmla="*/ 4831546 h 6817170"/>
                <a:gd name="connsiteX26" fmla="*/ 561862 w 6028697"/>
                <a:gd name="connsiteY26" fmla="*/ 4976826 h 6817170"/>
                <a:gd name="connsiteX27" fmla="*/ 777511 w 6028697"/>
                <a:gd name="connsiteY27" fmla="*/ 5257597 h 6817170"/>
                <a:gd name="connsiteX28" fmla="*/ 1010895 w 6028697"/>
                <a:gd name="connsiteY28" fmla="*/ 5540494 h 6817170"/>
                <a:gd name="connsiteX29" fmla="*/ 1126948 w 6028697"/>
                <a:gd name="connsiteY29" fmla="*/ 5688186 h 6817170"/>
                <a:gd name="connsiteX30" fmla="*/ 1182706 w 6028697"/>
                <a:gd name="connsiteY30" fmla="*/ 5760543 h 6817170"/>
                <a:gd name="connsiteX31" fmla="*/ 1237327 w 6028697"/>
                <a:gd name="connsiteY31" fmla="*/ 5830060 h 6817170"/>
                <a:gd name="connsiteX32" fmla="*/ 1706649 w 6028697"/>
                <a:gd name="connsiteY32" fmla="*/ 6342797 h 6817170"/>
                <a:gd name="connsiteX33" fmla="*/ 1956207 w 6028697"/>
                <a:gd name="connsiteY33" fmla="*/ 6573484 h 6817170"/>
                <a:gd name="connsiteX34" fmla="*/ 2217681 w 6028697"/>
                <a:gd name="connsiteY34" fmla="*/ 6786297 h 6817170"/>
                <a:gd name="connsiteX35" fmla="*/ 2260820 w 6028697"/>
                <a:gd name="connsiteY35" fmla="*/ 6817170 h 6817170"/>
                <a:gd name="connsiteX36" fmla="*/ 1429497 w 6028697"/>
                <a:gd name="connsiteY36" fmla="*/ 6817170 h 6817170"/>
                <a:gd name="connsiteX37" fmla="*/ 1327275 w 6028697"/>
                <a:gd name="connsiteY37" fmla="*/ 6713800 h 6817170"/>
                <a:gd name="connsiteX38" fmla="*/ 1080556 w 6028697"/>
                <a:gd name="connsiteY38" fmla="*/ 6414443 h 6817170"/>
                <a:gd name="connsiteX39" fmla="*/ 865189 w 6028697"/>
                <a:gd name="connsiteY39" fmla="*/ 6097496 h 6817170"/>
                <a:gd name="connsiteX40" fmla="*/ 814823 w 6028697"/>
                <a:gd name="connsiteY40" fmla="*/ 6016911 h 6817170"/>
                <a:gd name="connsiteX41" fmla="*/ 766729 w 6028697"/>
                <a:gd name="connsiteY41" fmla="*/ 5938453 h 6817170"/>
                <a:gd name="connsiteX42" fmla="*/ 671672 w 6028697"/>
                <a:gd name="connsiteY42" fmla="*/ 5786648 h 6817170"/>
                <a:gd name="connsiteX43" fmla="*/ 474608 w 6028697"/>
                <a:gd name="connsiteY43" fmla="*/ 5474664 h 6817170"/>
                <a:gd name="connsiteX44" fmla="*/ 282652 w 6028697"/>
                <a:gd name="connsiteY44" fmla="*/ 5146508 h 6817170"/>
                <a:gd name="connsiteX45" fmla="*/ 196108 w 6028697"/>
                <a:gd name="connsiteY45" fmla="*/ 4972712 h 6817170"/>
                <a:gd name="connsiteX46" fmla="*/ 122474 w 6028697"/>
                <a:gd name="connsiteY46" fmla="*/ 4791821 h 6817170"/>
                <a:gd name="connsiteX47" fmla="*/ 65724 w 6028697"/>
                <a:gd name="connsiteY47" fmla="*/ 4603129 h 6817170"/>
                <a:gd name="connsiteX48" fmla="*/ 44727 w 6028697"/>
                <a:gd name="connsiteY48" fmla="*/ 4506937 h 6817170"/>
                <a:gd name="connsiteX49" fmla="*/ 35505 w 6028697"/>
                <a:gd name="connsiteY49" fmla="*/ 4458699 h 6817170"/>
                <a:gd name="connsiteX50" fmla="*/ 27845 w 6028697"/>
                <a:gd name="connsiteY50" fmla="*/ 4410320 h 6817170"/>
                <a:gd name="connsiteX51" fmla="*/ 37 w 6028697"/>
                <a:gd name="connsiteY51" fmla="*/ 4022292 h 6817170"/>
                <a:gd name="connsiteX52" fmla="*/ 78777 w 6028697"/>
                <a:gd name="connsiteY52" fmla="*/ 3267236 h 6817170"/>
                <a:gd name="connsiteX53" fmla="*/ 315424 w 6028697"/>
                <a:gd name="connsiteY53" fmla="*/ 2543673 h 6817170"/>
                <a:gd name="connsiteX54" fmla="*/ 1202710 w 6028697"/>
                <a:gd name="connsiteY54" fmla="*/ 1314895 h 6817170"/>
                <a:gd name="connsiteX55" fmla="*/ 1791065 w 6028697"/>
                <a:gd name="connsiteY55" fmla="*/ 833514 h 6817170"/>
                <a:gd name="connsiteX56" fmla="*/ 3908404 w 6028697"/>
                <a:gd name="connsiteY56" fmla="*/ 29794 h 6817170"/>
                <a:gd name="connsiteX57" fmla="*/ 4481066 w 6028697"/>
                <a:gd name="connsiteY57" fmla="*/ 478 h 6817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028697" h="6817170">
                  <a:moveTo>
                    <a:pt x="6028697" y="6155323"/>
                  </a:moveTo>
                  <a:lnTo>
                    <a:pt x="6028697" y="6817170"/>
                  </a:lnTo>
                  <a:lnTo>
                    <a:pt x="5157862" y="6817170"/>
                  </a:lnTo>
                  <a:lnTo>
                    <a:pt x="5347156" y="6687553"/>
                  </a:lnTo>
                  <a:cubicBezTo>
                    <a:pt x="5394117" y="6653219"/>
                    <a:pt x="5440793" y="6617608"/>
                    <a:pt x="5487470" y="6581714"/>
                  </a:cubicBezTo>
                  <a:cubicBezTo>
                    <a:pt x="5534147" y="6545820"/>
                    <a:pt x="5580966" y="6509358"/>
                    <a:pt x="5627642" y="6472328"/>
                  </a:cubicBezTo>
                  <a:lnTo>
                    <a:pt x="5911392" y="6245328"/>
                  </a:lnTo>
                  <a:close/>
                  <a:moveTo>
                    <a:pt x="4481066" y="478"/>
                  </a:moveTo>
                  <a:cubicBezTo>
                    <a:pt x="4544817" y="1422"/>
                    <a:pt x="4608563" y="3769"/>
                    <a:pt x="4672258" y="7519"/>
                  </a:cubicBezTo>
                  <a:cubicBezTo>
                    <a:pt x="4927973" y="22364"/>
                    <a:pt x="5181687" y="61751"/>
                    <a:pt x="5429869" y="125134"/>
                  </a:cubicBezTo>
                  <a:cubicBezTo>
                    <a:pt x="5617090" y="173104"/>
                    <a:pt x="5799867" y="236595"/>
                    <a:pt x="5976319" y="314893"/>
                  </a:cubicBezTo>
                  <a:lnTo>
                    <a:pt x="6028697" y="339901"/>
                  </a:lnTo>
                  <a:lnTo>
                    <a:pt x="6028697" y="732458"/>
                  </a:lnTo>
                  <a:lnTo>
                    <a:pt x="5990985" y="712211"/>
                  </a:lnTo>
                  <a:cubicBezTo>
                    <a:pt x="5783917" y="609342"/>
                    <a:pt x="5566013" y="529876"/>
                    <a:pt x="5341339" y="475281"/>
                  </a:cubicBezTo>
                  <a:cubicBezTo>
                    <a:pt x="5115233" y="420503"/>
                    <a:pt x="4884375" y="387624"/>
                    <a:pt x="4651969" y="377104"/>
                  </a:cubicBezTo>
                  <a:cubicBezTo>
                    <a:pt x="4418713" y="365171"/>
                    <a:pt x="4184861" y="373670"/>
                    <a:pt x="3953093" y="402498"/>
                  </a:cubicBezTo>
                  <a:cubicBezTo>
                    <a:pt x="3721001" y="431832"/>
                    <a:pt x="3491675" y="480040"/>
                    <a:pt x="3267413" y="546643"/>
                  </a:cubicBezTo>
                  <a:cubicBezTo>
                    <a:pt x="2591323" y="750761"/>
                    <a:pt x="1967642" y="1099289"/>
                    <a:pt x="1439498" y="1568141"/>
                  </a:cubicBezTo>
                  <a:cubicBezTo>
                    <a:pt x="1265589" y="1725523"/>
                    <a:pt x="1105393" y="1897434"/>
                    <a:pt x="960671" y="2082013"/>
                  </a:cubicBezTo>
                  <a:cubicBezTo>
                    <a:pt x="815775" y="2266294"/>
                    <a:pt x="688923" y="2464081"/>
                    <a:pt x="581866" y="2672638"/>
                  </a:cubicBezTo>
                  <a:cubicBezTo>
                    <a:pt x="473765" y="2880669"/>
                    <a:pt x="387610" y="3099397"/>
                    <a:pt x="324789" y="3325262"/>
                  </a:cubicBezTo>
                  <a:cubicBezTo>
                    <a:pt x="262714" y="3552403"/>
                    <a:pt x="231223" y="3786822"/>
                    <a:pt x="231151" y="4022292"/>
                  </a:cubicBezTo>
                  <a:cubicBezTo>
                    <a:pt x="231413" y="4136912"/>
                    <a:pt x="244645" y="4251136"/>
                    <a:pt x="270592" y="4362792"/>
                  </a:cubicBezTo>
                  <a:cubicBezTo>
                    <a:pt x="297885" y="4472943"/>
                    <a:pt x="336983" y="4579833"/>
                    <a:pt x="387213" y="4681585"/>
                  </a:cubicBezTo>
                  <a:cubicBezTo>
                    <a:pt x="412042" y="4732517"/>
                    <a:pt x="439423" y="4782457"/>
                    <a:pt x="468507" y="4831546"/>
                  </a:cubicBezTo>
                  <a:cubicBezTo>
                    <a:pt x="497591" y="4880636"/>
                    <a:pt x="529230" y="4929015"/>
                    <a:pt x="561862" y="4976826"/>
                  </a:cubicBezTo>
                  <a:cubicBezTo>
                    <a:pt x="627975" y="5072166"/>
                    <a:pt x="701466" y="5164668"/>
                    <a:pt x="777511" y="5257597"/>
                  </a:cubicBezTo>
                  <a:cubicBezTo>
                    <a:pt x="853556" y="5350524"/>
                    <a:pt x="933574" y="5443594"/>
                    <a:pt x="1010895" y="5540494"/>
                  </a:cubicBezTo>
                  <a:cubicBezTo>
                    <a:pt x="1049957" y="5588732"/>
                    <a:pt x="1088642" y="5637963"/>
                    <a:pt x="1126948" y="5688186"/>
                  </a:cubicBezTo>
                  <a:lnTo>
                    <a:pt x="1182706" y="5760543"/>
                  </a:lnTo>
                  <a:cubicBezTo>
                    <a:pt x="1201007" y="5783669"/>
                    <a:pt x="1218458" y="5807503"/>
                    <a:pt x="1237327" y="5830060"/>
                  </a:cubicBezTo>
                  <a:cubicBezTo>
                    <a:pt x="1383714" y="6009916"/>
                    <a:pt x="1540413" y="6181116"/>
                    <a:pt x="1706649" y="6342797"/>
                  </a:cubicBezTo>
                  <a:cubicBezTo>
                    <a:pt x="1788084" y="6422531"/>
                    <a:pt x="1871265" y="6499427"/>
                    <a:pt x="1956207" y="6573484"/>
                  </a:cubicBezTo>
                  <a:cubicBezTo>
                    <a:pt x="2041332" y="6647402"/>
                    <a:pt x="2127733" y="6718907"/>
                    <a:pt x="2217681" y="6786297"/>
                  </a:cubicBezTo>
                  <a:lnTo>
                    <a:pt x="2260820" y="6817170"/>
                  </a:lnTo>
                  <a:lnTo>
                    <a:pt x="1429497" y="6817170"/>
                  </a:lnTo>
                  <a:lnTo>
                    <a:pt x="1327275" y="6713800"/>
                  </a:lnTo>
                  <a:cubicBezTo>
                    <a:pt x="1239186" y="6618984"/>
                    <a:pt x="1156797" y="6519019"/>
                    <a:pt x="1080556" y="6414443"/>
                  </a:cubicBezTo>
                  <a:cubicBezTo>
                    <a:pt x="1004653" y="6310734"/>
                    <a:pt x="932439" y="6205177"/>
                    <a:pt x="865189" y="6097496"/>
                  </a:cubicBezTo>
                  <a:cubicBezTo>
                    <a:pt x="847881" y="6070823"/>
                    <a:pt x="831565" y="6043725"/>
                    <a:pt x="814823" y="6016911"/>
                  </a:cubicBezTo>
                  <a:lnTo>
                    <a:pt x="766729" y="5938453"/>
                  </a:lnTo>
                  <a:cubicBezTo>
                    <a:pt x="735941" y="5887947"/>
                    <a:pt x="703878" y="5837581"/>
                    <a:pt x="671672" y="5786648"/>
                  </a:cubicBezTo>
                  <a:lnTo>
                    <a:pt x="474608" y="5474664"/>
                  </a:lnTo>
                  <a:cubicBezTo>
                    <a:pt x="408778" y="5368968"/>
                    <a:pt x="343516" y="5260008"/>
                    <a:pt x="282652" y="5146508"/>
                  </a:cubicBezTo>
                  <a:cubicBezTo>
                    <a:pt x="252290" y="5089759"/>
                    <a:pt x="223065" y="5032015"/>
                    <a:pt x="196108" y="4972712"/>
                  </a:cubicBezTo>
                  <a:cubicBezTo>
                    <a:pt x="169152" y="4913408"/>
                    <a:pt x="144607" y="4853111"/>
                    <a:pt x="122474" y="4791821"/>
                  </a:cubicBezTo>
                  <a:cubicBezTo>
                    <a:pt x="100342" y="4730532"/>
                    <a:pt x="81757" y="4666830"/>
                    <a:pt x="65724" y="4603129"/>
                  </a:cubicBezTo>
                  <a:cubicBezTo>
                    <a:pt x="58205" y="4571064"/>
                    <a:pt x="50828" y="4539143"/>
                    <a:pt x="44727" y="4506937"/>
                  </a:cubicBezTo>
                  <a:lnTo>
                    <a:pt x="35505" y="4458699"/>
                  </a:lnTo>
                  <a:lnTo>
                    <a:pt x="27845" y="4410320"/>
                  </a:lnTo>
                  <a:cubicBezTo>
                    <a:pt x="8635" y="4281881"/>
                    <a:pt x="-661" y="4152150"/>
                    <a:pt x="37" y="4022292"/>
                  </a:cubicBezTo>
                  <a:cubicBezTo>
                    <a:pt x="712" y="3768592"/>
                    <a:pt x="27094" y="3515615"/>
                    <a:pt x="78777" y="3267236"/>
                  </a:cubicBezTo>
                  <a:cubicBezTo>
                    <a:pt x="130048" y="3017876"/>
                    <a:pt x="209439" y="2775142"/>
                    <a:pt x="315424" y="2543673"/>
                  </a:cubicBezTo>
                  <a:cubicBezTo>
                    <a:pt x="528236" y="2081161"/>
                    <a:pt x="838234" y="1667312"/>
                    <a:pt x="1202710" y="1314895"/>
                  </a:cubicBezTo>
                  <a:cubicBezTo>
                    <a:pt x="1385514" y="1138814"/>
                    <a:pt x="1582282" y="977831"/>
                    <a:pt x="1791065" y="833514"/>
                  </a:cubicBezTo>
                  <a:cubicBezTo>
                    <a:pt x="2420037" y="395614"/>
                    <a:pt x="3147288" y="119557"/>
                    <a:pt x="3908404" y="29794"/>
                  </a:cubicBezTo>
                  <a:cubicBezTo>
                    <a:pt x="4098509" y="7429"/>
                    <a:pt x="4289811" y="-2355"/>
                    <a:pt x="4481066" y="47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" name="Freeform: Shape 35">
              <a:extLst>
                <a:ext uri="{FF2B5EF4-FFF2-40B4-BE49-F238E27FC236}">
                  <a16:creationId xmlns:a16="http://schemas.microsoft.com/office/drawing/2014/main" id="{C72F6EE6-EDE9-45A5-8F6D-02B9B7CB2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1"/>
              <a:ext cx="6165116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C093DC50-3BD7-46B1-A300-CD207E152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-5977"/>
              <a:ext cx="6238675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C133C80F-2A7B-B351-4027-3ACB9FD656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4672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pt-PT"/>
              <a:t>17/07/2024</a:t>
            </a:r>
            <a:endParaRPr lang="en-US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2BE9C12C-55ED-DC5D-4C55-1DD2BD020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6F9E2FF6-E84E-421E-BA61-7243C1827DCF}" type="slidenum">
              <a:rPr lang="en-US" smtClean="0"/>
              <a:pPr>
                <a:spcAft>
                  <a:spcPts val="600"/>
                </a:spcAft>
              </a:pPr>
              <a:t>6</a:t>
            </a:fld>
            <a:endParaRPr lang="en-US"/>
          </a:p>
        </p:txBody>
      </p:sp>
      <p:pic>
        <p:nvPicPr>
          <p:cNvPr id="7" name="Gráfico 6" descr="Imagens com preenchimento sólido">
            <a:extLst>
              <a:ext uri="{FF2B5EF4-FFF2-40B4-BE49-F238E27FC236}">
                <a16:creationId xmlns:a16="http://schemas.microsoft.com/office/drawing/2014/main" id="{65E7F529-7866-6AFB-2864-A2E4DED9FC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50259" y="2313039"/>
            <a:ext cx="2546554" cy="2546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85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E2FF6-E84E-421E-BA61-7243C1827DCF}" type="slidenum">
              <a:rPr lang="en-US" smtClean="0"/>
              <a:t>7</a:t>
            </a:fld>
            <a:endParaRPr lang="en-US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A70DAEC2-CDC8-468C-B20E-E11FFDAB040C}"/>
              </a:ext>
            </a:extLst>
          </p:cNvPr>
          <p:cNvSpPr/>
          <p:nvPr/>
        </p:nvSpPr>
        <p:spPr>
          <a:xfrm>
            <a:off x="7852436" y="1674374"/>
            <a:ext cx="3782702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PT" dirty="0"/>
              <a:t>Aumento dos fenómenos de litoralização e macrocefalia da AML</a:t>
            </a:r>
          </a:p>
          <a:p>
            <a:pPr>
              <a:spcAft>
                <a:spcPts val="600"/>
              </a:spcAft>
            </a:pPr>
            <a:endParaRPr lang="pt-PT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PT" dirty="0"/>
              <a:t>Aumentos populacionais:</a:t>
            </a:r>
          </a:p>
          <a:p>
            <a:pPr marL="742950" lvl="1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pt-PT" sz="1600" dirty="0"/>
              <a:t>Generalizado nos municípios da AML e Algarve</a:t>
            </a:r>
          </a:p>
          <a:p>
            <a:pPr marL="742950" lvl="1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pt-PT" sz="1600" dirty="0"/>
              <a:t>Em alguns municípios do Litoral Norte e Centro</a:t>
            </a:r>
          </a:p>
          <a:p>
            <a:pPr marL="742950" lvl="1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pt-PT" sz="1600" dirty="0"/>
              <a:t>Casos específicos (ex. Viseu, Odemira)</a:t>
            </a:r>
          </a:p>
          <a:p>
            <a:pPr lvl="1">
              <a:spcAft>
                <a:spcPts val="600"/>
              </a:spcAft>
            </a:pPr>
            <a:endParaRPr lang="pt-PT" sz="1600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PT" dirty="0"/>
              <a:t>Perda populacional significativa</a:t>
            </a:r>
          </a:p>
          <a:p>
            <a:pPr marL="742950" lvl="1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pt-PT" sz="1600" dirty="0"/>
              <a:t>Na generalidade do Interior do país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3DAE3A58-0D03-47DF-8887-4D94FF96EB67}"/>
              </a:ext>
            </a:extLst>
          </p:cNvPr>
          <p:cNvSpPr txBox="1"/>
          <p:nvPr/>
        </p:nvSpPr>
        <p:spPr>
          <a:xfrm>
            <a:off x="271979" y="1346469"/>
            <a:ext cx="18579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100" dirty="0"/>
              <a:t>População residente por município (2021) </a:t>
            </a:r>
            <a:endParaRPr lang="en-US" sz="1100" dirty="0"/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AFDAF62A-D731-4DB5-B33B-E27C1D4D111F}"/>
              </a:ext>
            </a:extLst>
          </p:cNvPr>
          <p:cNvSpPr/>
          <p:nvPr/>
        </p:nvSpPr>
        <p:spPr>
          <a:xfrm>
            <a:off x="5545852" y="322922"/>
            <a:ext cx="63219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PT" sz="2400" b="1" dirty="0"/>
              <a:t>Um território “desigualmente” ocupado</a:t>
            </a:r>
          </a:p>
        </p:txBody>
      </p:sp>
      <p:sp>
        <p:nvSpPr>
          <p:cNvPr id="21" name="Título 1">
            <a:extLst>
              <a:ext uri="{FF2B5EF4-FFF2-40B4-BE49-F238E27FC236}">
                <a16:creationId xmlns:a16="http://schemas.microsoft.com/office/drawing/2014/main" id="{E0C99A50-0FAB-4B94-A278-C53206437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704" y="64050"/>
            <a:ext cx="5279696" cy="720538"/>
          </a:xfr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pt-PT" sz="3600" b="1" dirty="0"/>
              <a:t>Território &amp; População</a:t>
            </a:r>
            <a:endParaRPr lang="en-US" sz="3600" b="1" dirty="0"/>
          </a:p>
        </p:txBody>
      </p:sp>
      <p:sp>
        <p:nvSpPr>
          <p:cNvPr id="7" name="Retângulo 6"/>
          <p:cNvSpPr/>
          <p:nvPr/>
        </p:nvSpPr>
        <p:spPr>
          <a:xfrm>
            <a:off x="4086584" y="5998757"/>
            <a:ext cx="217367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100" dirty="0" err="1">
                <a:solidFill>
                  <a:srgbClr val="000000"/>
                </a:solidFill>
                <a:latin typeface="YXPQG G+ Aaux"/>
              </a:rPr>
              <a:t>Máx</a:t>
            </a:r>
            <a:r>
              <a:rPr lang="pt-PT" sz="1100" dirty="0">
                <a:solidFill>
                  <a:srgbClr val="000000"/>
                </a:solidFill>
                <a:latin typeface="YXPQG G+ Aaux"/>
              </a:rPr>
              <a:t> - AML (956 </a:t>
            </a:r>
            <a:r>
              <a:rPr lang="pt-PT" sz="1100" dirty="0" err="1">
                <a:solidFill>
                  <a:srgbClr val="000000"/>
                </a:solidFill>
                <a:latin typeface="YXPQG G+ Aaux"/>
              </a:rPr>
              <a:t>hab</a:t>
            </a:r>
            <a:r>
              <a:rPr lang="pt-PT" sz="1100" dirty="0">
                <a:solidFill>
                  <a:srgbClr val="000000"/>
                </a:solidFill>
                <a:latin typeface="YXPQG G+ Aaux"/>
              </a:rPr>
              <a:t>./km</a:t>
            </a:r>
            <a:r>
              <a:rPr lang="pt-PT" sz="1100" baseline="30000" dirty="0">
                <a:solidFill>
                  <a:srgbClr val="000000"/>
                </a:solidFill>
                <a:latin typeface="YXPQG G+ Aaux"/>
              </a:rPr>
              <a:t>2</a:t>
            </a:r>
            <a:r>
              <a:rPr lang="pt-PT" sz="1100" dirty="0">
                <a:solidFill>
                  <a:srgbClr val="000000"/>
                </a:solidFill>
                <a:latin typeface="YXPQG G+ Aaux"/>
              </a:rPr>
              <a:t>)</a:t>
            </a:r>
          </a:p>
          <a:p>
            <a:r>
              <a:rPr lang="pt-PT" sz="1100" dirty="0" err="1">
                <a:solidFill>
                  <a:srgbClr val="000000"/>
                </a:solidFill>
                <a:latin typeface="YXPQG G+ Aaux"/>
              </a:rPr>
              <a:t>Mín</a:t>
            </a:r>
            <a:r>
              <a:rPr lang="pt-PT" sz="1100" dirty="0">
                <a:solidFill>
                  <a:srgbClr val="000000"/>
                </a:solidFill>
                <a:latin typeface="YXPQG G+ Aaux"/>
              </a:rPr>
              <a:t> - Alentejo (23 </a:t>
            </a:r>
            <a:r>
              <a:rPr lang="pt-PT" sz="1100" dirty="0" err="1">
                <a:solidFill>
                  <a:srgbClr val="000000"/>
                </a:solidFill>
                <a:latin typeface="YXPQG G+ Aaux"/>
              </a:rPr>
              <a:t>hab</a:t>
            </a:r>
            <a:r>
              <a:rPr lang="pt-PT" sz="1100" dirty="0">
                <a:solidFill>
                  <a:srgbClr val="000000"/>
                </a:solidFill>
                <a:latin typeface="YXPQG G+ Aaux"/>
              </a:rPr>
              <a:t>./km</a:t>
            </a:r>
            <a:r>
              <a:rPr lang="pt-PT" sz="1100" baseline="30000" dirty="0">
                <a:solidFill>
                  <a:srgbClr val="000000"/>
                </a:solidFill>
                <a:latin typeface="YXPQG G+ Aaux"/>
              </a:rPr>
              <a:t>2</a:t>
            </a:r>
            <a:r>
              <a:rPr lang="pt-PT" sz="1100" dirty="0">
                <a:solidFill>
                  <a:srgbClr val="000000"/>
                </a:solidFill>
                <a:latin typeface="YXPQG G+ Aaux"/>
              </a:rPr>
              <a:t>)</a:t>
            </a:r>
            <a:endParaRPr lang="pt-PT" sz="1100" dirty="0"/>
          </a:p>
        </p:txBody>
      </p:sp>
      <p:grpSp>
        <p:nvGrpSpPr>
          <p:cNvPr id="11" name="Grupo 10"/>
          <p:cNvGrpSpPr/>
          <p:nvPr/>
        </p:nvGrpSpPr>
        <p:grpSpPr>
          <a:xfrm>
            <a:off x="278036" y="1736289"/>
            <a:ext cx="3176826" cy="3852000"/>
            <a:chOff x="201623" y="1513884"/>
            <a:chExt cx="3176826" cy="3852000"/>
          </a:xfrm>
        </p:grpSpPr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7304C4D0-3465-4BBF-ABA2-9592F8BC9D3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4279"/>
            <a:stretch/>
          </p:blipFill>
          <p:spPr>
            <a:xfrm>
              <a:off x="201623" y="1513884"/>
              <a:ext cx="3176826" cy="3852000"/>
            </a:xfrm>
            <a:prstGeom prst="rect">
              <a:avLst/>
            </a:prstGeom>
          </p:spPr>
        </p:pic>
        <p:sp>
          <p:nvSpPr>
            <p:cNvPr id="9" name="Retângulo 8"/>
            <p:cNvSpPr/>
            <p:nvPr/>
          </p:nvSpPr>
          <p:spPr>
            <a:xfrm>
              <a:off x="236698" y="1596019"/>
              <a:ext cx="1686680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PT" sz="1100" dirty="0">
                  <a:solidFill>
                    <a:srgbClr val="000000"/>
                  </a:solidFill>
                  <a:latin typeface="YXPQG G+ Aaux"/>
                </a:rPr>
                <a:t>10.407.707 </a:t>
              </a:r>
              <a:r>
                <a:rPr lang="pt-PT" sz="1100" dirty="0" err="1">
                  <a:solidFill>
                    <a:srgbClr val="000000"/>
                  </a:solidFill>
                  <a:latin typeface="YXPQG G+ Aaux"/>
                </a:rPr>
                <a:t>hab</a:t>
              </a:r>
              <a:r>
                <a:rPr lang="pt-PT" sz="1100" dirty="0">
                  <a:solidFill>
                    <a:srgbClr val="000000"/>
                  </a:solidFill>
                  <a:latin typeface="YXPQG G+ Aaux"/>
                </a:rPr>
                <a:t>. (2021) </a:t>
              </a:r>
            </a:p>
          </p:txBody>
        </p:sp>
      </p:grpSp>
      <p:pic>
        <p:nvPicPr>
          <p:cNvPr id="19" name="Imagem 18">
            <a:extLst>
              <a:ext uri="{FF2B5EF4-FFF2-40B4-BE49-F238E27FC236}">
                <a16:creationId xmlns:a16="http://schemas.microsoft.com/office/drawing/2014/main" id="{7304C4D0-3465-4BBF-ABA2-9592F8BC9D3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766" r="55702"/>
          <a:stretch/>
        </p:blipFill>
        <p:spPr>
          <a:xfrm>
            <a:off x="469236" y="5645867"/>
            <a:ext cx="2121763" cy="964373"/>
          </a:xfrm>
          <a:prstGeom prst="rect">
            <a:avLst/>
          </a:prstGeom>
        </p:spPr>
      </p:pic>
      <p:grpSp>
        <p:nvGrpSpPr>
          <p:cNvPr id="15" name="Grupo 14"/>
          <p:cNvGrpSpPr/>
          <p:nvPr/>
        </p:nvGrpSpPr>
        <p:grpSpPr>
          <a:xfrm>
            <a:off x="4082263" y="1325860"/>
            <a:ext cx="3102722" cy="4607116"/>
            <a:chOff x="4082263" y="1325860"/>
            <a:chExt cx="3102722" cy="4607116"/>
          </a:xfrm>
        </p:grpSpPr>
        <p:pic>
          <p:nvPicPr>
            <p:cNvPr id="3" name="Imagem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95370" y="1768848"/>
              <a:ext cx="3089615" cy="3852000"/>
            </a:xfrm>
            <a:prstGeom prst="rect">
              <a:avLst/>
            </a:prstGeom>
          </p:spPr>
        </p:pic>
        <p:sp>
          <p:nvSpPr>
            <p:cNvPr id="6" name="Retângulo 5"/>
            <p:cNvSpPr/>
            <p:nvPr/>
          </p:nvSpPr>
          <p:spPr>
            <a:xfrm>
              <a:off x="4680616" y="1325860"/>
              <a:ext cx="2020805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t-PT" sz="1100" dirty="0"/>
                <a:t>Densidade populacional (</a:t>
              </a:r>
              <a:r>
                <a:rPr lang="pt-PT" sz="1100" dirty="0" err="1"/>
                <a:t>hab</a:t>
              </a:r>
              <a:r>
                <a:rPr lang="pt-PT" sz="1100" dirty="0"/>
                <a:t>./km2) 	</a:t>
              </a:r>
            </a:p>
          </p:txBody>
        </p:sp>
        <p:pic>
          <p:nvPicPr>
            <p:cNvPr id="12" name="Imagem 1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82263" y="5645867"/>
              <a:ext cx="2962971" cy="287109"/>
            </a:xfrm>
            <a:prstGeom prst="rect">
              <a:avLst/>
            </a:prstGeom>
          </p:spPr>
        </p:pic>
      </p:grpSp>
      <p:grpSp>
        <p:nvGrpSpPr>
          <p:cNvPr id="24" name="Grupo 23"/>
          <p:cNvGrpSpPr/>
          <p:nvPr/>
        </p:nvGrpSpPr>
        <p:grpSpPr>
          <a:xfrm>
            <a:off x="2226457" y="871553"/>
            <a:ext cx="3677558" cy="5849922"/>
            <a:chOff x="1532709" y="871553"/>
            <a:chExt cx="3677558" cy="5849922"/>
          </a:xfrm>
        </p:grpSpPr>
        <p:grpSp>
          <p:nvGrpSpPr>
            <p:cNvPr id="20" name="Grupo 19"/>
            <p:cNvGrpSpPr/>
            <p:nvPr/>
          </p:nvGrpSpPr>
          <p:grpSpPr>
            <a:xfrm>
              <a:off x="1532709" y="871553"/>
              <a:ext cx="3677558" cy="5849922"/>
              <a:chOff x="1532709" y="871553"/>
              <a:chExt cx="3677558" cy="5849922"/>
            </a:xfrm>
          </p:grpSpPr>
          <p:sp>
            <p:nvSpPr>
              <p:cNvPr id="22" name="Retângulo 21"/>
              <p:cNvSpPr/>
              <p:nvPr/>
            </p:nvSpPr>
            <p:spPr>
              <a:xfrm>
                <a:off x="1532709" y="871553"/>
                <a:ext cx="3677558" cy="584992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pic>
            <p:nvPicPr>
              <p:cNvPr id="16" name="Imagem 15">
                <a:extLst>
                  <a:ext uri="{FF2B5EF4-FFF2-40B4-BE49-F238E27FC236}">
                    <a16:creationId xmlns:a16="http://schemas.microsoft.com/office/drawing/2014/main" id="{E2745C5C-E227-47A9-AD9A-996BE497643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4001"/>
              <a:stretch/>
            </p:blipFill>
            <p:spPr>
              <a:xfrm>
                <a:off x="1779183" y="1625054"/>
                <a:ext cx="3186000" cy="3875701"/>
              </a:xfrm>
              <a:prstGeom prst="rect">
                <a:avLst/>
              </a:prstGeom>
            </p:spPr>
          </p:pic>
          <p:pic>
            <p:nvPicPr>
              <p:cNvPr id="23" name="Imagem 22">
                <a:extLst>
                  <a:ext uri="{FF2B5EF4-FFF2-40B4-BE49-F238E27FC236}">
                    <a16:creationId xmlns:a16="http://schemas.microsoft.com/office/drawing/2014/main" id="{E2745C5C-E227-47A9-AD9A-996BE497643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85319" r="40704"/>
              <a:stretch/>
            </p:blipFill>
            <p:spPr>
              <a:xfrm>
                <a:off x="1893338" y="5520917"/>
                <a:ext cx="3095805" cy="1084192"/>
              </a:xfrm>
              <a:prstGeom prst="rect">
                <a:avLst/>
              </a:prstGeom>
            </p:spPr>
          </p:pic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3F17B51A-6A3D-430A-97ED-5353F705417D}"/>
                  </a:ext>
                </a:extLst>
              </p:cNvPr>
              <p:cNvSpPr txBox="1"/>
              <p:nvPr/>
            </p:nvSpPr>
            <p:spPr>
              <a:xfrm>
                <a:off x="1906859" y="1209602"/>
                <a:ext cx="2942695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PT" sz="1100" dirty="0"/>
                  <a:t>Taxa de variação (%) de população residente </a:t>
                </a:r>
              </a:p>
              <a:p>
                <a:pPr algn="ctr"/>
                <a:r>
                  <a:rPr lang="pt-PT" sz="1100" dirty="0"/>
                  <a:t>por município (2011 - 2021) </a:t>
                </a:r>
                <a:endParaRPr lang="en-US" sz="1100" dirty="0"/>
              </a:p>
            </p:txBody>
          </p:sp>
        </p:grpSp>
        <p:sp>
          <p:nvSpPr>
            <p:cNvPr id="8" name="Retângulo 7"/>
            <p:cNvSpPr/>
            <p:nvPr/>
          </p:nvSpPr>
          <p:spPr>
            <a:xfrm>
              <a:off x="1839792" y="1705625"/>
              <a:ext cx="1701107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PT" sz="1050" dirty="0">
                  <a:solidFill>
                    <a:srgbClr val="000000"/>
                  </a:solidFill>
                  <a:latin typeface="YXPQG G+ Aaux"/>
                </a:rPr>
                <a:t>Var. PT 2011-21: -1,5% </a:t>
              </a:r>
              <a:endParaRPr lang="pt-PT" sz="1050" dirty="0"/>
            </a:p>
          </p:txBody>
        </p:sp>
      </p:grpSp>
    </p:spTree>
    <p:extLst>
      <p:ext uri="{BB962C8B-B14F-4D97-AF65-F5344CB8AC3E}">
        <p14:creationId xmlns:p14="http://schemas.microsoft.com/office/powerpoint/2010/main" val="2617349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E2FF6-E84E-421E-BA61-7243C1827DCF}" type="slidenum">
              <a:rPr lang="en-US" smtClean="0"/>
              <a:t>8</a:t>
            </a:fld>
            <a:endParaRPr lang="en-US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A70DAEC2-CDC8-468C-B20E-E11FFDAB040C}"/>
              </a:ext>
            </a:extLst>
          </p:cNvPr>
          <p:cNvSpPr/>
          <p:nvPr/>
        </p:nvSpPr>
        <p:spPr>
          <a:xfrm>
            <a:off x="7231155" y="1991504"/>
            <a:ext cx="480839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PT" dirty="0"/>
              <a:t>Envelhecimento acentuado na última década…</a:t>
            </a:r>
          </a:p>
          <a:p>
            <a:pPr>
              <a:spcAft>
                <a:spcPts val="600"/>
              </a:spcAft>
            </a:pPr>
            <a:r>
              <a:rPr lang="pt-PT" sz="1600" dirty="0"/>
              <a:t>(quase 2 idosos por cada jovem), com particular incidência no interior Norte, Centro e Alentejo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pt-PT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PT" dirty="0"/>
              <a:t>… que afeta fortemente a renovação da força de trabalho » generalizadamente negativa</a:t>
            </a:r>
          </a:p>
          <a:p>
            <a:pPr>
              <a:spcAft>
                <a:spcPts val="600"/>
              </a:spcAft>
            </a:pPr>
            <a:r>
              <a:rPr lang="pt-PT" sz="1600" dirty="0"/>
              <a:t>(exceto Odemira)</a:t>
            </a:r>
          </a:p>
        </p:txBody>
      </p:sp>
      <p:sp>
        <p:nvSpPr>
          <p:cNvPr id="21" name="Título 1">
            <a:extLst>
              <a:ext uri="{FF2B5EF4-FFF2-40B4-BE49-F238E27FC236}">
                <a16:creationId xmlns:a16="http://schemas.microsoft.com/office/drawing/2014/main" id="{E0C99A50-0FAB-4B94-A278-C53206437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704" y="64050"/>
            <a:ext cx="5279696" cy="720538"/>
          </a:xfr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pt-PT" sz="3600" b="1" dirty="0"/>
              <a:t>Território &amp; População</a:t>
            </a:r>
            <a:endParaRPr lang="en-US" sz="3600" b="1" dirty="0"/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AFDAF62A-D731-4DB5-B33B-E27C1D4D111F}"/>
              </a:ext>
            </a:extLst>
          </p:cNvPr>
          <p:cNvSpPr/>
          <p:nvPr/>
        </p:nvSpPr>
        <p:spPr>
          <a:xfrm>
            <a:off x="5359400" y="136525"/>
            <a:ext cx="66642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PT" sz="2400" b="1" dirty="0"/>
              <a:t>Uma sociedade envelhecida,</a:t>
            </a:r>
          </a:p>
          <a:p>
            <a:pPr algn="r"/>
            <a:r>
              <a:rPr lang="pt-PT" sz="2400" b="1" dirty="0"/>
              <a:t>cujo crescimento e rejuvenescimento é compensado pela imigração</a:t>
            </a:r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D26FFD63-68DE-4433-9C78-F7FCB067FD7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262"/>
          <a:stretch/>
        </p:blipFill>
        <p:spPr>
          <a:xfrm>
            <a:off x="393214" y="1475625"/>
            <a:ext cx="3176170" cy="3852000"/>
          </a:xfrm>
          <a:prstGeom prst="rect">
            <a:avLst/>
          </a:prstGeom>
        </p:spPr>
      </p:pic>
      <p:sp>
        <p:nvSpPr>
          <p:cNvPr id="20" name="CaixaDeTexto 19">
            <a:extLst>
              <a:ext uri="{FF2B5EF4-FFF2-40B4-BE49-F238E27FC236}">
                <a16:creationId xmlns:a16="http://schemas.microsoft.com/office/drawing/2014/main" id="{BBBC80FD-0DA3-43EC-A7BD-D7A3FA99CC72}"/>
              </a:ext>
            </a:extLst>
          </p:cNvPr>
          <p:cNvSpPr txBox="1"/>
          <p:nvPr/>
        </p:nvSpPr>
        <p:spPr>
          <a:xfrm>
            <a:off x="493295" y="1168692"/>
            <a:ext cx="29709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100" dirty="0"/>
              <a:t>% de população idosa por município (2021) </a:t>
            </a:r>
            <a:endParaRPr lang="en-US" sz="1100" dirty="0"/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D26FFD63-68DE-4433-9C78-F7FCB067FD7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448" r="53711"/>
          <a:stretch/>
        </p:blipFill>
        <p:spPr>
          <a:xfrm>
            <a:off x="393213" y="5329893"/>
            <a:ext cx="2705937" cy="1203253"/>
          </a:xfrm>
          <a:prstGeom prst="rect">
            <a:avLst/>
          </a:prstGeom>
        </p:spPr>
      </p:pic>
      <p:sp>
        <p:nvSpPr>
          <p:cNvPr id="33" name="CaixaDeTexto 32">
            <a:extLst>
              <a:ext uri="{FF2B5EF4-FFF2-40B4-BE49-F238E27FC236}">
                <a16:creationId xmlns:a16="http://schemas.microsoft.com/office/drawing/2014/main" id="{F6B36A4B-2586-4F0A-BEC4-6F7E00B6267F}"/>
              </a:ext>
            </a:extLst>
          </p:cNvPr>
          <p:cNvSpPr txBox="1"/>
          <p:nvPr/>
        </p:nvSpPr>
        <p:spPr>
          <a:xfrm>
            <a:off x="3509640" y="1096221"/>
            <a:ext cx="30220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100" dirty="0"/>
              <a:t>Índice de renovação da população em idade ativa por município  (2021) </a:t>
            </a:r>
            <a:endParaRPr lang="en-US" sz="1100" dirty="0"/>
          </a:p>
        </p:txBody>
      </p:sp>
      <p:pic>
        <p:nvPicPr>
          <p:cNvPr id="34" name="Imagem 33">
            <a:extLst>
              <a:ext uri="{FF2B5EF4-FFF2-40B4-BE49-F238E27FC236}">
                <a16:creationId xmlns:a16="http://schemas.microsoft.com/office/drawing/2014/main" id="{EF5FECF1-C963-4A88-BA85-7C2FC1FE3C9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504"/>
          <a:stretch/>
        </p:blipFill>
        <p:spPr>
          <a:xfrm>
            <a:off x="3509640" y="1475626"/>
            <a:ext cx="3186000" cy="3852997"/>
          </a:xfrm>
          <a:prstGeom prst="rect">
            <a:avLst/>
          </a:prstGeom>
        </p:spPr>
      </p:pic>
      <p:sp>
        <p:nvSpPr>
          <p:cNvPr id="35" name="Retângulo 34"/>
          <p:cNvSpPr/>
          <p:nvPr/>
        </p:nvSpPr>
        <p:spPr>
          <a:xfrm>
            <a:off x="3576691" y="1529839"/>
            <a:ext cx="12211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200" dirty="0"/>
              <a:t>PT 2011 – 118,9</a:t>
            </a:r>
          </a:p>
          <a:p>
            <a:r>
              <a:rPr lang="pt-PT" sz="1200" dirty="0"/>
              <a:t>PT 2021 – 88,3</a:t>
            </a:r>
          </a:p>
        </p:txBody>
      </p:sp>
      <p:pic>
        <p:nvPicPr>
          <p:cNvPr id="36" name="Imagem 35">
            <a:extLst>
              <a:ext uri="{FF2B5EF4-FFF2-40B4-BE49-F238E27FC236}">
                <a16:creationId xmlns:a16="http://schemas.microsoft.com/office/drawing/2014/main" id="{EF5FECF1-C963-4A88-BA85-7C2FC1FE3C9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974" r="41609"/>
          <a:stretch/>
        </p:blipFill>
        <p:spPr>
          <a:xfrm>
            <a:off x="3464242" y="5327625"/>
            <a:ext cx="3606006" cy="1312629"/>
          </a:xfrm>
          <a:prstGeom prst="rect">
            <a:avLst/>
          </a:prstGeom>
        </p:spPr>
      </p:pic>
      <p:sp>
        <p:nvSpPr>
          <p:cNvPr id="37" name="Retângulo 36">
            <a:extLst>
              <a:ext uri="{FF2B5EF4-FFF2-40B4-BE49-F238E27FC236}">
                <a16:creationId xmlns:a16="http://schemas.microsoft.com/office/drawing/2014/main" id="{A70DAEC2-CDC8-468C-B20E-E11FFDAB040C}"/>
              </a:ext>
            </a:extLst>
          </p:cNvPr>
          <p:cNvSpPr/>
          <p:nvPr/>
        </p:nvSpPr>
        <p:spPr>
          <a:xfrm>
            <a:off x="7231155" y="4286774"/>
            <a:ext cx="4636313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spcAft>
                <a:spcPts val="600"/>
              </a:spcAft>
            </a:pPr>
            <a:endParaRPr lang="pt-PT" sz="1600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PT" dirty="0"/>
              <a:t>Crescimento significativo da procura de residência no país por população estrangeira, por motivos laborais, educativos e reunião familiar)</a:t>
            </a:r>
          </a:p>
          <a:p>
            <a:pPr>
              <a:spcAft>
                <a:spcPts val="600"/>
              </a:spcAft>
            </a:pPr>
            <a:r>
              <a:rPr lang="pt-PT" sz="1600" dirty="0"/>
              <a:t>(forte incidência no Algarve; destaque para Odemira)</a:t>
            </a:r>
          </a:p>
        </p:txBody>
      </p:sp>
      <p:grpSp>
        <p:nvGrpSpPr>
          <p:cNvPr id="8" name="Grupo 7"/>
          <p:cNvGrpSpPr/>
          <p:nvPr/>
        </p:nvGrpSpPr>
        <p:grpSpPr>
          <a:xfrm>
            <a:off x="1475643" y="1008078"/>
            <a:ext cx="4230417" cy="5849922"/>
            <a:chOff x="1532708" y="871553"/>
            <a:chExt cx="4230417" cy="5849922"/>
          </a:xfrm>
        </p:grpSpPr>
        <p:grpSp>
          <p:nvGrpSpPr>
            <p:cNvPr id="7" name="Grupo 6"/>
            <p:cNvGrpSpPr/>
            <p:nvPr/>
          </p:nvGrpSpPr>
          <p:grpSpPr>
            <a:xfrm>
              <a:off x="1532708" y="871553"/>
              <a:ext cx="4230417" cy="5849922"/>
              <a:chOff x="1063506" y="871553"/>
              <a:chExt cx="4230417" cy="5849922"/>
            </a:xfrm>
          </p:grpSpPr>
          <p:sp>
            <p:nvSpPr>
              <p:cNvPr id="6" name="Retângulo 5"/>
              <p:cNvSpPr/>
              <p:nvPr/>
            </p:nvSpPr>
            <p:spPr>
              <a:xfrm>
                <a:off x="1063506" y="871553"/>
                <a:ext cx="4230417" cy="584992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grpSp>
            <p:nvGrpSpPr>
              <p:cNvPr id="3" name="Grupo 2"/>
              <p:cNvGrpSpPr/>
              <p:nvPr/>
            </p:nvGrpSpPr>
            <p:grpSpPr>
              <a:xfrm>
                <a:off x="1558465" y="895270"/>
                <a:ext cx="3210655" cy="4350431"/>
                <a:chOff x="3486437" y="164666"/>
                <a:chExt cx="3210655" cy="4350431"/>
              </a:xfrm>
            </p:grpSpPr>
            <p:pic>
              <p:nvPicPr>
                <p:cNvPr id="25" name="Imagem 24">
                  <a:extLst>
                    <a:ext uri="{FF2B5EF4-FFF2-40B4-BE49-F238E27FC236}">
                      <a16:creationId xmlns:a16="http://schemas.microsoft.com/office/drawing/2014/main" id="{33405F6A-836C-450B-850E-A7E5CF7EE12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14853"/>
                <a:stretch/>
              </p:blipFill>
              <p:spPr>
                <a:xfrm>
                  <a:off x="3500380" y="664939"/>
                  <a:ext cx="3196712" cy="3850158"/>
                </a:xfrm>
                <a:prstGeom prst="rect">
                  <a:avLst/>
                </a:prstGeom>
              </p:spPr>
            </p:pic>
            <p:sp>
              <p:nvSpPr>
                <p:cNvPr id="26" name="CaixaDeTexto 25">
                  <a:extLst>
                    <a:ext uri="{FF2B5EF4-FFF2-40B4-BE49-F238E27FC236}">
                      <a16:creationId xmlns:a16="http://schemas.microsoft.com/office/drawing/2014/main" id="{F831A2AF-9655-4037-8B61-4B107048721D}"/>
                    </a:ext>
                  </a:extLst>
                </p:cNvPr>
                <p:cNvSpPr txBox="1"/>
                <p:nvPr/>
              </p:nvSpPr>
              <p:spPr>
                <a:xfrm>
                  <a:off x="3486437" y="164666"/>
                  <a:ext cx="3210655" cy="430887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pt-PT" sz="1100" dirty="0"/>
                    <a:t>% de população estrangeira que solicitou estatuto de residente no total da população por município (2021) </a:t>
                  </a:r>
                  <a:endParaRPr lang="en-US" sz="1100" dirty="0"/>
                </a:p>
              </p:txBody>
            </p:sp>
            <p:sp>
              <p:nvSpPr>
                <p:cNvPr id="28" name="Retângulo 27"/>
                <p:cNvSpPr/>
                <p:nvPr/>
              </p:nvSpPr>
              <p:spPr>
                <a:xfrm>
                  <a:off x="3595011" y="694550"/>
                  <a:ext cx="1142557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pt-PT" sz="1200" dirty="0"/>
                    <a:t>PT 2011 – 0,4%</a:t>
                  </a:r>
                </a:p>
                <a:p>
                  <a:pPr algn="ctr"/>
                  <a:r>
                    <a:rPr lang="pt-PT" sz="1200" dirty="0"/>
                    <a:t>PT 2021 – 1,1%</a:t>
                  </a:r>
                </a:p>
              </p:txBody>
            </p:sp>
            <p:sp>
              <p:nvSpPr>
                <p:cNvPr id="31" name="Oval 30"/>
                <p:cNvSpPr/>
                <p:nvPr/>
              </p:nvSpPr>
              <p:spPr>
                <a:xfrm rot="17119166">
                  <a:off x="4845723" y="3766663"/>
                  <a:ext cx="728958" cy="489921"/>
                </a:xfrm>
                <a:prstGeom prst="ellipse">
                  <a:avLst/>
                </a:prstGeom>
                <a:noFill/>
                <a:ln w="28575"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29" name="Oval 28"/>
                <p:cNvSpPr/>
                <p:nvPr/>
              </p:nvSpPr>
              <p:spPr>
                <a:xfrm rot="17119166">
                  <a:off x="5398337" y="4187609"/>
                  <a:ext cx="165750" cy="222924"/>
                </a:xfrm>
                <a:prstGeom prst="ellipse">
                  <a:avLst/>
                </a:prstGeom>
                <a:noFill/>
                <a:ln w="28575"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</p:grpSp>
        </p:grpSp>
        <p:pic>
          <p:nvPicPr>
            <p:cNvPr id="38" name="Imagem 37">
              <a:extLst>
                <a:ext uri="{FF2B5EF4-FFF2-40B4-BE49-F238E27FC236}">
                  <a16:creationId xmlns:a16="http://schemas.microsoft.com/office/drawing/2014/main" id="{33405F6A-836C-450B-850E-A7E5CF7EE1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5655" r="37728"/>
            <a:stretch/>
          </p:blipFill>
          <p:spPr>
            <a:xfrm>
              <a:off x="1602166" y="5318992"/>
              <a:ext cx="4160959" cy="135583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87104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6F9E2FF6-E84E-421E-BA61-7243C1827DCF}" type="slidenum">
              <a:rPr lang="en-US" smtClean="0"/>
              <a:t>9</a:t>
            </a:fld>
            <a:endParaRPr lang="en-US"/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E0C99A50-0FAB-4B94-A278-C5320643742A}"/>
              </a:ext>
            </a:extLst>
          </p:cNvPr>
          <p:cNvSpPr txBox="1">
            <a:spLocks/>
          </p:cNvSpPr>
          <p:nvPr/>
        </p:nvSpPr>
        <p:spPr>
          <a:xfrm>
            <a:off x="79704" y="64050"/>
            <a:ext cx="5279696" cy="72053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PT" sz="3600" b="1" dirty="0"/>
              <a:t>Território &amp; População</a:t>
            </a:r>
            <a:endParaRPr lang="en-US" sz="3600" b="1" dirty="0"/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AFDAF62A-D731-4DB5-B33B-E27C1D4D111F}"/>
              </a:ext>
            </a:extLst>
          </p:cNvPr>
          <p:cNvSpPr/>
          <p:nvPr/>
        </p:nvSpPr>
        <p:spPr>
          <a:xfrm>
            <a:off x="5359400" y="136525"/>
            <a:ext cx="666425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PT" sz="2400" b="1" dirty="0"/>
              <a:t>Uma população generalizadamente mais instruída,</a:t>
            </a:r>
          </a:p>
          <a:p>
            <a:pPr algn="r"/>
            <a:r>
              <a:rPr lang="pt-PT" sz="2400" b="1" dirty="0"/>
              <a:t>mas nível de emprego diferenciado no país</a:t>
            </a:r>
          </a:p>
        </p:txBody>
      </p:sp>
      <p:sp>
        <p:nvSpPr>
          <p:cNvPr id="7" name="Retângulo 6"/>
          <p:cNvSpPr/>
          <p:nvPr/>
        </p:nvSpPr>
        <p:spPr>
          <a:xfrm>
            <a:off x="5003087" y="3738721"/>
            <a:ext cx="6527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dirty="0"/>
              <a:t>2011</a:t>
            </a:r>
          </a:p>
        </p:txBody>
      </p:sp>
      <p:grpSp>
        <p:nvGrpSpPr>
          <p:cNvPr id="24" name="Grupo 23"/>
          <p:cNvGrpSpPr/>
          <p:nvPr/>
        </p:nvGrpSpPr>
        <p:grpSpPr>
          <a:xfrm>
            <a:off x="5443452" y="2070511"/>
            <a:ext cx="6787006" cy="5261744"/>
            <a:chOff x="2719552" y="1881475"/>
            <a:chExt cx="6787006" cy="5261744"/>
          </a:xfrm>
        </p:grpSpPr>
        <p:grpSp>
          <p:nvGrpSpPr>
            <p:cNvPr id="21" name="Grupo 20"/>
            <p:cNvGrpSpPr/>
            <p:nvPr/>
          </p:nvGrpSpPr>
          <p:grpSpPr>
            <a:xfrm>
              <a:off x="2719552" y="1881475"/>
              <a:ext cx="6787006" cy="5261744"/>
              <a:chOff x="275562" y="1459731"/>
              <a:chExt cx="6787006" cy="5261744"/>
            </a:xfrm>
          </p:grpSpPr>
          <p:grpSp>
            <p:nvGrpSpPr>
              <p:cNvPr id="15" name="Grupo 14"/>
              <p:cNvGrpSpPr/>
              <p:nvPr/>
            </p:nvGrpSpPr>
            <p:grpSpPr>
              <a:xfrm>
                <a:off x="275562" y="1459731"/>
                <a:ext cx="6787006" cy="5261744"/>
                <a:chOff x="275562" y="1459731"/>
                <a:chExt cx="6787006" cy="5261744"/>
              </a:xfrm>
            </p:grpSpPr>
            <p:grpSp>
              <p:nvGrpSpPr>
                <p:cNvPr id="8" name="Grupo 7"/>
                <p:cNvGrpSpPr/>
                <p:nvPr/>
              </p:nvGrpSpPr>
              <p:grpSpPr>
                <a:xfrm>
                  <a:off x="275562" y="1459731"/>
                  <a:ext cx="6787006" cy="5261744"/>
                  <a:chOff x="449730" y="1459731"/>
                  <a:chExt cx="6787006" cy="5261744"/>
                </a:xfrm>
              </p:grpSpPr>
              <p:sp>
                <p:nvSpPr>
                  <p:cNvPr id="40" name="Retângulo 39"/>
                  <p:cNvSpPr/>
                  <p:nvPr/>
                </p:nvSpPr>
                <p:spPr>
                  <a:xfrm>
                    <a:off x="449730" y="1459731"/>
                    <a:ext cx="6787006" cy="5261744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PT"/>
                  </a:p>
                </p:txBody>
              </p:sp>
              <p:pic>
                <p:nvPicPr>
                  <p:cNvPr id="27" name="Imagem 26"/>
                  <p:cNvPicPr>
                    <a:picLocks noChangeAspect="1"/>
                  </p:cNvPicPr>
                  <p:nvPr/>
                </p:nvPicPr>
                <p:blipFill rotWithShape="1">
                  <a:blip r:embed="rId2"/>
                  <a:srcRect t="52023" b="4766"/>
                  <a:stretch/>
                </p:blipFill>
                <p:spPr>
                  <a:xfrm>
                    <a:off x="1084947" y="1871915"/>
                    <a:ext cx="5303266" cy="3240000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30" name="Retângulo 29"/>
                <p:cNvSpPr/>
                <p:nvPr/>
              </p:nvSpPr>
              <p:spPr>
                <a:xfrm>
                  <a:off x="1076539" y="2272896"/>
                  <a:ext cx="958917" cy="246221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lang="pt-PT" sz="1000" dirty="0"/>
                    <a:t>PT2011: 11,8%</a:t>
                  </a:r>
                </a:p>
              </p:txBody>
            </p:sp>
            <p:sp>
              <p:nvSpPr>
                <p:cNvPr id="31" name="Retângulo 30"/>
                <p:cNvSpPr/>
                <p:nvPr/>
              </p:nvSpPr>
              <p:spPr>
                <a:xfrm>
                  <a:off x="4120132" y="2269387"/>
                  <a:ext cx="958917" cy="246221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lang="pt-PT" sz="1000" dirty="0"/>
                    <a:t>PT2021: 17,2%</a:t>
                  </a:r>
                </a:p>
              </p:txBody>
            </p:sp>
          </p:grpSp>
          <p:pic>
            <p:nvPicPr>
              <p:cNvPr id="18" name="Imagem 17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76539" y="5165716"/>
                <a:ext cx="4791150" cy="309311"/>
              </a:xfrm>
              <a:prstGeom prst="rect">
                <a:avLst/>
              </a:prstGeom>
            </p:spPr>
          </p:pic>
        </p:grpSp>
        <p:sp>
          <p:nvSpPr>
            <p:cNvPr id="23" name="Retângulo 22"/>
            <p:cNvSpPr/>
            <p:nvPr/>
          </p:nvSpPr>
          <p:spPr>
            <a:xfrm>
              <a:off x="3430924" y="2066409"/>
              <a:ext cx="5227111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t-PT" sz="1100" dirty="0"/>
                <a:t>Proporção de população residente com Ensino Superior completo </a:t>
              </a:r>
            </a:p>
          </p:txBody>
        </p:sp>
      </p:grpSp>
      <p:sp>
        <p:nvSpPr>
          <p:cNvPr id="43" name="Retângulo 42"/>
          <p:cNvSpPr/>
          <p:nvPr/>
        </p:nvSpPr>
        <p:spPr>
          <a:xfrm>
            <a:off x="463744" y="2255445"/>
            <a:ext cx="519208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100" dirty="0"/>
              <a:t>Proporção de população residente com Ensino Secundário completo </a:t>
            </a:r>
          </a:p>
        </p:txBody>
      </p:sp>
      <p:grpSp>
        <p:nvGrpSpPr>
          <p:cNvPr id="11" name="Grupo 10"/>
          <p:cNvGrpSpPr/>
          <p:nvPr/>
        </p:nvGrpSpPr>
        <p:grpSpPr>
          <a:xfrm>
            <a:off x="387609" y="2482373"/>
            <a:ext cx="5299402" cy="3610883"/>
            <a:chOff x="500824" y="799082"/>
            <a:chExt cx="5299402" cy="3610883"/>
          </a:xfrm>
        </p:grpSpPr>
        <p:grpSp>
          <p:nvGrpSpPr>
            <p:cNvPr id="4" name="Grupo 3"/>
            <p:cNvGrpSpPr/>
            <p:nvPr/>
          </p:nvGrpSpPr>
          <p:grpSpPr>
            <a:xfrm>
              <a:off x="500824" y="799082"/>
              <a:ext cx="5299402" cy="3610883"/>
              <a:chOff x="500824" y="799082"/>
              <a:chExt cx="5299402" cy="3610883"/>
            </a:xfrm>
          </p:grpSpPr>
          <p:pic>
            <p:nvPicPr>
              <p:cNvPr id="13" name="Imagem 12"/>
              <p:cNvPicPr>
                <a:picLocks noChangeAspect="1"/>
              </p:cNvPicPr>
              <p:nvPr/>
            </p:nvPicPr>
            <p:blipFill rotWithShape="1">
              <a:blip r:embed="rId2"/>
              <a:srcRect b="56758"/>
              <a:stretch/>
            </p:blipFill>
            <p:spPr>
              <a:xfrm>
                <a:off x="500824" y="799082"/>
                <a:ext cx="5299402" cy="3240000"/>
              </a:xfrm>
              <a:prstGeom prst="rect">
                <a:avLst/>
              </a:prstGeom>
            </p:spPr>
          </p:pic>
          <p:pic>
            <p:nvPicPr>
              <p:cNvPr id="3" name="Imagem 2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76959" y="4122055"/>
                <a:ext cx="4656631" cy="287910"/>
              </a:xfrm>
              <a:prstGeom prst="rect">
                <a:avLst/>
              </a:prstGeom>
            </p:spPr>
          </p:pic>
        </p:grpSp>
        <p:sp>
          <p:nvSpPr>
            <p:cNvPr id="32" name="Retângulo 31"/>
            <p:cNvSpPr/>
            <p:nvPr/>
          </p:nvSpPr>
          <p:spPr>
            <a:xfrm>
              <a:off x="643427" y="1165059"/>
              <a:ext cx="958917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lang="pt-PT" sz="1000" dirty="0"/>
                <a:t>PT2011: 14,2%</a:t>
              </a:r>
            </a:p>
          </p:txBody>
        </p:sp>
        <p:sp>
          <p:nvSpPr>
            <p:cNvPr id="33" name="Retângulo 32"/>
            <p:cNvSpPr/>
            <p:nvPr/>
          </p:nvSpPr>
          <p:spPr>
            <a:xfrm>
              <a:off x="3307897" y="1191002"/>
              <a:ext cx="958917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lang="pt-PT" sz="1000" dirty="0"/>
                <a:t>PT2021: 21,5%</a:t>
              </a:r>
            </a:p>
          </p:txBody>
        </p:sp>
      </p:grpSp>
      <p:sp>
        <p:nvSpPr>
          <p:cNvPr id="44" name="Retângulo 43"/>
          <p:cNvSpPr/>
          <p:nvPr/>
        </p:nvSpPr>
        <p:spPr>
          <a:xfrm>
            <a:off x="1125762" y="1475027"/>
            <a:ext cx="98380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</a:pPr>
            <a:r>
              <a:rPr lang="pt-PT" dirty="0"/>
              <a:t>» Aumento generalizado dos níveis de qualificação mais elevados (Ensino Secundário e Ensino Superior)</a:t>
            </a:r>
          </a:p>
        </p:txBody>
      </p:sp>
    </p:spTree>
    <p:extLst>
      <p:ext uri="{BB962C8B-B14F-4D97-AF65-F5344CB8AC3E}">
        <p14:creationId xmlns:p14="http://schemas.microsoft.com/office/powerpoint/2010/main" val="17668422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>
          <a:xfrm>
            <a:off x="7104017" y="6399893"/>
            <a:ext cx="2743200" cy="365125"/>
          </a:xfrm>
        </p:spPr>
        <p:txBody>
          <a:bodyPr/>
          <a:lstStyle/>
          <a:p>
            <a:fld id="{6F9E2FF6-E84E-421E-BA61-7243C1827DCF}" type="slidenum">
              <a:rPr lang="en-US" smtClean="0"/>
              <a:t>10</a:t>
            </a:fld>
            <a:endParaRPr lang="en-US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F6B36A4B-2586-4F0A-BEC4-6F7E00B6267F}"/>
              </a:ext>
            </a:extLst>
          </p:cNvPr>
          <p:cNvSpPr txBox="1"/>
          <p:nvPr/>
        </p:nvSpPr>
        <p:spPr>
          <a:xfrm>
            <a:off x="1973829" y="1914078"/>
            <a:ext cx="432446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100" dirty="0"/>
              <a:t>Proporção de desempregados na população em idade ativa por município. Fonte: IEFP (2021)</a:t>
            </a:r>
            <a:endParaRPr lang="en-US" sz="1100" dirty="0"/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E0C99A50-0FAB-4B94-A278-C5320643742A}"/>
              </a:ext>
            </a:extLst>
          </p:cNvPr>
          <p:cNvSpPr txBox="1">
            <a:spLocks/>
          </p:cNvSpPr>
          <p:nvPr/>
        </p:nvSpPr>
        <p:spPr>
          <a:xfrm>
            <a:off x="79704" y="64050"/>
            <a:ext cx="5279696" cy="72053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PT" sz="3600" b="1" dirty="0"/>
              <a:t>Território &amp; População</a:t>
            </a:r>
            <a:endParaRPr lang="en-US" sz="3600" b="1" dirty="0"/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AFDAF62A-D731-4DB5-B33B-E27C1D4D111F}"/>
              </a:ext>
            </a:extLst>
          </p:cNvPr>
          <p:cNvSpPr/>
          <p:nvPr/>
        </p:nvSpPr>
        <p:spPr>
          <a:xfrm>
            <a:off x="5359400" y="136525"/>
            <a:ext cx="666425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PT" sz="2400" b="1" dirty="0"/>
              <a:t>Uma população generalizadamente mais instruída,</a:t>
            </a:r>
          </a:p>
          <a:p>
            <a:pPr algn="r"/>
            <a:r>
              <a:rPr lang="pt-PT" sz="2400" b="1" dirty="0"/>
              <a:t>mas desemprego diferenciado no país</a:t>
            </a:r>
          </a:p>
        </p:txBody>
      </p:sp>
      <p:sp>
        <p:nvSpPr>
          <p:cNvPr id="7" name="Retângulo 6"/>
          <p:cNvSpPr/>
          <p:nvPr/>
        </p:nvSpPr>
        <p:spPr>
          <a:xfrm>
            <a:off x="3609719" y="2772073"/>
            <a:ext cx="6527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dirty="0"/>
              <a:t>2011</a:t>
            </a:r>
          </a:p>
        </p:txBody>
      </p:sp>
      <p:sp>
        <p:nvSpPr>
          <p:cNvPr id="19" name="Retângulo 18"/>
          <p:cNvSpPr/>
          <p:nvPr/>
        </p:nvSpPr>
        <p:spPr>
          <a:xfrm>
            <a:off x="5971919" y="2772073"/>
            <a:ext cx="6527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dirty="0"/>
              <a:t>2019</a:t>
            </a:r>
          </a:p>
        </p:txBody>
      </p:sp>
      <p:sp>
        <p:nvSpPr>
          <p:cNvPr id="20" name="Retângulo 19"/>
          <p:cNvSpPr/>
          <p:nvPr/>
        </p:nvSpPr>
        <p:spPr>
          <a:xfrm>
            <a:off x="8334119" y="2772073"/>
            <a:ext cx="6527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dirty="0"/>
              <a:t>2021</a:t>
            </a:r>
          </a:p>
        </p:txBody>
      </p:sp>
      <p:sp>
        <p:nvSpPr>
          <p:cNvPr id="10" name="Seta curvada para baixo 9"/>
          <p:cNvSpPr/>
          <p:nvPr/>
        </p:nvSpPr>
        <p:spPr>
          <a:xfrm>
            <a:off x="6298290" y="1950720"/>
            <a:ext cx="3224033" cy="355972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6651618" y="1129091"/>
            <a:ext cx="322722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i="1" dirty="0"/>
              <a:t>EFEITO COVID-19 </a:t>
            </a:r>
            <a:r>
              <a:rPr lang="pt-PT" sz="1400" i="1" dirty="0"/>
              <a:t>no desemprego</a:t>
            </a:r>
          </a:p>
        </p:txBody>
      </p:sp>
      <p:grpSp>
        <p:nvGrpSpPr>
          <p:cNvPr id="24" name="Grupo 23"/>
          <p:cNvGrpSpPr/>
          <p:nvPr/>
        </p:nvGrpSpPr>
        <p:grpSpPr>
          <a:xfrm>
            <a:off x="1212968" y="2381607"/>
            <a:ext cx="9045766" cy="3600000"/>
            <a:chOff x="5056295" y="2767040"/>
            <a:chExt cx="7553451" cy="3057192"/>
          </a:xfrm>
        </p:grpSpPr>
        <p:pic>
          <p:nvPicPr>
            <p:cNvPr id="6" name="Imagem 5"/>
            <p:cNvPicPr>
              <a:picLocks noChangeAspect="1"/>
            </p:cNvPicPr>
            <p:nvPr/>
          </p:nvPicPr>
          <p:blipFill rotWithShape="1">
            <a:blip r:embed="rId2"/>
            <a:srcRect b="9373"/>
            <a:stretch/>
          </p:blipFill>
          <p:spPr>
            <a:xfrm>
              <a:off x="5056295" y="2767040"/>
              <a:ext cx="7553451" cy="3057192"/>
            </a:xfrm>
            <a:prstGeom prst="rect">
              <a:avLst/>
            </a:prstGeom>
          </p:spPr>
        </p:pic>
        <p:sp>
          <p:nvSpPr>
            <p:cNvPr id="17" name="Oval 16"/>
            <p:cNvSpPr/>
            <p:nvPr/>
          </p:nvSpPr>
          <p:spPr>
            <a:xfrm>
              <a:off x="8901054" y="2842855"/>
              <a:ext cx="1125143" cy="859311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35" name="Oval 34"/>
            <p:cNvSpPr/>
            <p:nvPr/>
          </p:nvSpPr>
          <p:spPr>
            <a:xfrm>
              <a:off x="11489528" y="2884284"/>
              <a:ext cx="1015609" cy="859311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37" name="Oval 36"/>
            <p:cNvSpPr/>
            <p:nvPr/>
          </p:nvSpPr>
          <p:spPr>
            <a:xfrm>
              <a:off x="11628442" y="3755332"/>
              <a:ext cx="710398" cy="1615291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38" name="Oval 37"/>
            <p:cNvSpPr/>
            <p:nvPr/>
          </p:nvSpPr>
          <p:spPr>
            <a:xfrm rot="16200000">
              <a:off x="11535573" y="5111450"/>
              <a:ext cx="329040" cy="847386"/>
            </a:xfrm>
            <a:prstGeom prst="ellipse">
              <a:avLst/>
            </a:prstGeom>
            <a:noFill/>
            <a:ln w="2857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39" name="Oval 38"/>
            <p:cNvSpPr/>
            <p:nvPr/>
          </p:nvSpPr>
          <p:spPr>
            <a:xfrm rot="16200000">
              <a:off x="11103838" y="4544475"/>
              <a:ext cx="302387" cy="339027"/>
            </a:xfrm>
            <a:prstGeom prst="ellipse">
              <a:avLst/>
            </a:prstGeom>
            <a:noFill/>
            <a:ln w="2857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2049" name="Retângulo 2048"/>
          <p:cNvSpPr/>
          <p:nvPr/>
        </p:nvSpPr>
        <p:spPr>
          <a:xfrm>
            <a:off x="7104017" y="1503274"/>
            <a:ext cx="3771995" cy="6924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1300" i="1" dirty="0"/>
              <a:t>Mantém vulnerabilidade do interior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1300" i="1" dirty="0"/>
              <a:t>Revelam-se novas áreas vulneráveis (ex. Algarve)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PT" sz="1300" dirty="0"/>
          </a:p>
        </p:txBody>
      </p:sp>
      <p:pic>
        <p:nvPicPr>
          <p:cNvPr id="41" name="Imagem 40"/>
          <p:cNvPicPr>
            <a:picLocks noChangeAspect="1"/>
          </p:cNvPicPr>
          <p:nvPr/>
        </p:nvPicPr>
        <p:blipFill rotWithShape="1">
          <a:blip r:embed="rId2"/>
          <a:srcRect t="91746" r="29946" b="726"/>
          <a:stretch/>
        </p:blipFill>
        <p:spPr>
          <a:xfrm>
            <a:off x="2581357" y="5950868"/>
            <a:ext cx="6227752" cy="298884"/>
          </a:xfrm>
          <a:prstGeom prst="rect">
            <a:avLst/>
          </a:prstGeom>
        </p:spPr>
      </p:pic>
      <p:sp>
        <p:nvSpPr>
          <p:cNvPr id="9" name="Retângulo 8"/>
          <p:cNvSpPr/>
          <p:nvPr/>
        </p:nvSpPr>
        <p:spPr>
          <a:xfrm>
            <a:off x="1308422" y="2437084"/>
            <a:ext cx="1272935" cy="3077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pt-PT" sz="1400" dirty="0"/>
              <a:t>PT2011: 8,2%</a:t>
            </a:r>
          </a:p>
        </p:txBody>
      </p:sp>
      <p:sp>
        <p:nvSpPr>
          <p:cNvPr id="25" name="Retângulo 24"/>
          <p:cNvSpPr/>
          <p:nvPr/>
        </p:nvSpPr>
        <p:spPr>
          <a:xfrm>
            <a:off x="4365660" y="2437084"/>
            <a:ext cx="1174552" cy="3077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none">
            <a:spAutoFit/>
          </a:bodyPr>
          <a:lstStyle/>
          <a:p>
            <a:r>
              <a:rPr lang="pt-PT" sz="1400" dirty="0"/>
              <a:t>PT2019: 5,2%</a:t>
            </a:r>
          </a:p>
        </p:txBody>
      </p:sp>
      <p:sp>
        <p:nvSpPr>
          <p:cNvPr id="26" name="Retângulo 25"/>
          <p:cNvSpPr/>
          <p:nvPr/>
        </p:nvSpPr>
        <p:spPr>
          <a:xfrm>
            <a:off x="7441874" y="2437084"/>
            <a:ext cx="1174552" cy="3077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none">
            <a:spAutoFit/>
          </a:bodyPr>
          <a:lstStyle/>
          <a:p>
            <a:r>
              <a:rPr lang="pt-PT" sz="1400" dirty="0"/>
              <a:t>PT2021: 6,3%</a:t>
            </a:r>
          </a:p>
        </p:txBody>
      </p:sp>
      <p:sp>
        <p:nvSpPr>
          <p:cNvPr id="44" name="Oval 43"/>
          <p:cNvSpPr/>
          <p:nvPr/>
        </p:nvSpPr>
        <p:spPr>
          <a:xfrm>
            <a:off x="6128676" y="3775297"/>
            <a:ext cx="951395" cy="192471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350802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>
            <a:extLst>
              <a:ext uri="{FF2B5EF4-FFF2-40B4-BE49-F238E27FC236}">
                <a16:creationId xmlns:a16="http://schemas.microsoft.com/office/drawing/2014/main" id="{AFDAF62A-D731-4DB5-B33B-E27C1D4D111F}"/>
              </a:ext>
            </a:extLst>
          </p:cNvPr>
          <p:cNvSpPr/>
          <p:nvPr/>
        </p:nvSpPr>
        <p:spPr>
          <a:xfrm>
            <a:off x="5701716" y="136525"/>
            <a:ext cx="632193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PT" sz="2400" b="1" dirty="0"/>
              <a:t>Aumentaram os rendimentos médios, </a:t>
            </a:r>
          </a:p>
          <a:p>
            <a:pPr algn="r"/>
            <a:r>
              <a:rPr lang="pt-PT" sz="2400" b="1" dirty="0"/>
              <a:t>mas também o custo de vida</a:t>
            </a:r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E0C99A50-0FAB-4B94-A278-C5320643742A}"/>
              </a:ext>
            </a:extLst>
          </p:cNvPr>
          <p:cNvSpPr txBox="1">
            <a:spLocks/>
          </p:cNvSpPr>
          <p:nvPr/>
        </p:nvSpPr>
        <p:spPr>
          <a:xfrm>
            <a:off x="79704" y="64050"/>
            <a:ext cx="5279696" cy="72053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PT" sz="3600" b="1" dirty="0" err="1"/>
              <a:t>Socioeconomia</a:t>
            </a:r>
            <a:r>
              <a:rPr lang="pt-PT" sz="3600" b="1" dirty="0"/>
              <a:t> &amp; Atratividade</a:t>
            </a:r>
            <a:endParaRPr lang="en-US" sz="3600" b="1" dirty="0"/>
          </a:p>
        </p:txBody>
      </p:sp>
      <p:sp>
        <p:nvSpPr>
          <p:cNvPr id="9" name="Retângulo 8"/>
          <p:cNvSpPr/>
          <p:nvPr/>
        </p:nvSpPr>
        <p:spPr>
          <a:xfrm>
            <a:off x="7617518" y="2257649"/>
            <a:ext cx="434458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>
                <a:solidFill>
                  <a:srgbClr val="000000"/>
                </a:solidFill>
              </a:rPr>
              <a:t>Aumento generalizado do rendimento médio por agregado,</a:t>
            </a:r>
          </a:p>
          <a:p>
            <a:r>
              <a:rPr lang="pt-PT" sz="1400" dirty="0">
                <a:solidFill>
                  <a:srgbClr val="000000"/>
                </a:solidFill>
              </a:rPr>
              <a:t>mantendo um enclave mais vulnerável na região Norte, bem como Odemira/Aljezur</a:t>
            </a:r>
          </a:p>
          <a:p>
            <a:endParaRPr lang="pt-PT" sz="1400" dirty="0">
              <a:solidFill>
                <a:srgbClr val="000000"/>
              </a:solidFill>
            </a:endParaRPr>
          </a:p>
          <a:p>
            <a:endParaRPr lang="pt-PT" dirty="0">
              <a:solidFill>
                <a:srgbClr val="000000"/>
              </a:solidFill>
            </a:endParaRPr>
          </a:p>
          <a:p>
            <a:r>
              <a:rPr lang="pt-PT" dirty="0">
                <a:solidFill>
                  <a:srgbClr val="000000"/>
                </a:solidFill>
              </a:rPr>
              <a:t>Fatores que potenciaram o aumento do rendimento médio:</a:t>
            </a:r>
          </a:p>
          <a:p>
            <a:pPr marL="285750" indent="-285750">
              <a:buFontTx/>
              <a:buChar char="-"/>
            </a:pPr>
            <a:r>
              <a:rPr lang="pt-PT" sz="1600" dirty="0">
                <a:solidFill>
                  <a:srgbClr val="000000"/>
                </a:solidFill>
              </a:rPr>
              <a:t>Crescimento económico do país</a:t>
            </a:r>
          </a:p>
          <a:p>
            <a:pPr marL="285750" indent="-285750">
              <a:buFontTx/>
              <a:buChar char="-"/>
            </a:pPr>
            <a:r>
              <a:rPr lang="pt-PT" sz="1600" dirty="0">
                <a:solidFill>
                  <a:srgbClr val="000000"/>
                </a:solidFill>
              </a:rPr>
              <a:t>Aumento dos salários mínimo e médio e redução do desemprego</a:t>
            </a:r>
          </a:p>
          <a:p>
            <a:pPr marL="285750" indent="-285750">
              <a:buFontTx/>
              <a:buChar char="-"/>
            </a:pPr>
            <a:r>
              <a:rPr lang="pt-PT" sz="1600" dirty="0"/>
              <a:t>Reformas fiscais</a:t>
            </a:r>
          </a:p>
        </p:txBody>
      </p:sp>
      <p:sp>
        <p:nvSpPr>
          <p:cNvPr id="20" name="Oval 19"/>
          <p:cNvSpPr/>
          <p:nvPr/>
        </p:nvSpPr>
        <p:spPr>
          <a:xfrm rot="16200000">
            <a:off x="3598314" y="4140750"/>
            <a:ext cx="302387" cy="339027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4" name="Grupo 3"/>
          <p:cNvGrpSpPr/>
          <p:nvPr/>
        </p:nvGrpSpPr>
        <p:grpSpPr>
          <a:xfrm>
            <a:off x="608693" y="914481"/>
            <a:ext cx="6616985" cy="5589858"/>
            <a:chOff x="187092" y="1621055"/>
            <a:chExt cx="6616985" cy="5589858"/>
          </a:xfrm>
        </p:grpSpPr>
        <p:sp>
          <p:nvSpPr>
            <p:cNvPr id="7" name="Retângulo 6"/>
            <p:cNvSpPr/>
            <p:nvPr/>
          </p:nvSpPr>
          <p:spPr>
            <a:xfrm>
              <a:off x="1329562" y="2252596"/>
              <a:ext cx="3987800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t-PT" sz="1100" dirty="0">
                  <a:solidFill>
                    <a:srgbClr val="000000"/>
                  </a:solidFill>
                  <a:latin typeface="Euro Sans"/>
                </a:rPr>
                <a:t>Rendimento bruto médio declarado por agregado fiscal (€</a:t>
              </a:r>
              <a:r>
                <a:rPr lang="pt-PT" sz="1100" dirty="0">
                  <a:solidFill>
                    <a:srgbClr val="000000"/>
                  </a:solidFill>
                  <a:latin typeface="YXPQG G+ Aaux"/>
                </a:rPr>
                <a:t>) por município. INE (2023)</a:t>
              </a:r>
              <a:endParaRPr lang="pt-PT" sz="1100" dirty="0"/>
            </a:p>
          </p:txBody>
        </p:sp>
        <p:sp>
          <p:nvSpPr>
            <p:cNvPr id="28" name="Seta curvada para baixo 27"/>
            <p:cNvSpPr/>
            <p:nvPr/>
          </p:nvSpPr>
          <p:spPr>
            <a:xfrm>
              <a:off x="1885303" y="1984510"/>
              <a:ext cx="2700953" cy="173875"/>
            </a:xfrm>
            <a:prstGeom prst="curved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>
                <a:solidFill>
                  <a:schemeClr val="tx1"/>
                </a:solidFill>
              </a:endParaRPr>
            </a:p>
          </p:txBody>
        </p:sp>
        <p:sp>
          <p:nvSpPr>
            <p:cNvPr id="44" name="Oval 43"/>
            <p:cNvSpPr/>
            <p:nvPr/>
          </p:nvSpPr>
          <p:spPr>
            <a:xfrm>
              <a:off x="2635439" y="1621055"/>
              <a:ext cx="1045908" cy="56197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dirty="0"/>
                <a:t>+19%</a:t>
              </a:r>
            </a:p>
          </p:txBody>
        </p:sp>
        <p:pic>
          <p:nvPicPr>
            <p:cNvPr id="45" name="Imagem 44"/>
            <p:cNvPicPr>
              <a:picLocks noChangeAspect="1"/>
            </p:cNvPicPr>
            <p:nvPr/>
          </p:nvPicPr>
          <p:blipFill rotWithShape="1">
            <a:blip r:embed="rId2"/>
            <a:srcRect t="94072" r="51695" b="445"/>
            <a:stretch/>
          </p:blipFill>
          <p:spPr>
            <a:xfrm>
              <a:off x="1329562" y="6635437"/>
              <a:ext cx="4217216" cy="310933"/>
            </a:xfrm>
            <a:prstGeom prst="rect">
              <a:avLst/>
            </a:prstGeom>
          </p:spPr>
        </p:pic>
        <p:pic>
          <p:nvPicPr>
            <p:cNvPr id="46" name="Imagem 45"/>
            <p:cNvPicPr>
              <a:picLocks noChangeAspect="1"/>
            </p:cNvPicPr>
            <p:nvPr/>
          </p:nvPicPr>
          <p:blipFill rotWithShape="1">
            <a:blip r:embed="rId2"/>
            <a:srcRect l="49072" t="94186"/>
            <a:stretch/>
          </p:blipFill>
          <p:spPr>
            <a:xfrm>
              <a:off x="1367662" y="6881260"/>
              <a:ext cx="4446288" cy="329653"/>
            </a:xfrm>
            <a:prstGeom prst="rect">
              <a:avLst/>
            </a:prstGeom>
          </p:spPr>
        </p:pic>
        <p:grpSp>
          <p:nvGrpSpPr>
            <p:cNvPr id="3" name="Grupo 2"/>
            <p:cNvGrpSpPr/>
            <p:nvPr/>
          </p:nvGrpSpPr>
          <p:grpSpPr>
            <a:xfrm>
              <a:off x="187092" y="2675437"/>
              <a:ext cx="6616985" cy="3960000"/>
              <a:chOff x="187092" y="2510337"/>
              <a:chExt cx="6616985" cy="3960000"/>
            </a:xfrm>
          </p:grpSpPr>
          <p:grpSp>
            <p:nvGrpSpPr>
              <p:cNvPr id="2" name="Grupo 1"/>
              <p:cNvGrpSpPr/>
              <p:nvPr/>
            </p:nvGrpSpPr>
            <p:grpSpPr>
              <a:xfrm>
                <a:off x="187092" y="2510337"/>
                <a:ext cx="6616985" cy="3960000"/>
                <a:chOff x="259535" y="2056439"/>
                <a:chExt cx="6616985" cy="3960000"/>
              </a:xfrm>
            </p:grpSpPr>
            <p:pic>
              <p:nvPicPr>
                <p:cNvPr id="6" name="Imagem 5"/>
                <p:cNvPicPr>
                  <a:picLocks noChangeAspect="1"/>
                </p:cNvPicPr>
                <p:nvPr/>
              </p:nvPicPr>
              <p:blipFill rotWithShape="1">
                <a:blip r:embed="rId2"/>
                <a:srcRect b="7853"/>
                <a:stretch/>
              </p:blipFill>
              <p:spPr>
                <a:xfrm>
                  <a:off x="259535" y="2056439"/>
                  <a:ext cx="6616985" cy="3960000"/>
                </a:xfrm>
                <a:prstGeom prst="rect">
                  <a:avLst/>
                </a:prstGeom>
              </p:spPr>
            </p:pic>
            <p:sp>
              <p:nvSpPr>
                <p:cNvPr id="26" name="Oval 25"/>
                <p:cNvSpPr/>
                <p:nvPr/>
              </p:nvSpPr>
              <p:spPr>
                <a:xfrm rot="16200000">
                  <a:off x="5427870" y="2082309"/>
                  <a:ext cx="922538" cy="1073158"/>
                </a:xfrm>
                <a:prstGeom prst="ellipse">
                  <a:avLst/>
                </a:prstGeom>
                <a:noFill/>
                <a:ln w="28575"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</p:grpSp>
          <p:sp>
            <p:nvSpPr>
              <p:cNvPr id="17" name="Retângulo 16"/>
              <p:cNvSpPr/>
              <p:nvPr/>
            </p:nvSpPr>
            <p:spPr>
              <a:xfrm>
                <a:off x="289419" y="2754988"/>
                <a:ext cx="916085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pt-PT" sz="1200" dirty="0"/>
                  <a:t>PT: 16.686€</a:t>
                </a:r>
              </a:p>
            </p:txBody>
          </p:sp>
          <p:sp>
            <p:nvSpPr>
              <p:cNvPr id="19" name="Retângulo 18"/>
              <p:cNvSpPr/>
              <p:nvPr/>
            </p:nvSpPr>
            <p:spPr>
              <a:xfrm>
                <a:off x="3644044" y="2765743"/>
                <a:ext cx="916085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pt-PT" sz="1200" dirty="0"/>
                  <a:t>PT: 19.866€</a:t>
                </a:r>
              </a:p>
            </p:txBody>
          </p:sp>
        </p:grpSp>
      </p:grpSp>
      <p:sp>
        <p:nvSpPr>
          <p:cNvPr id="47" name="Oval 46"/>
          <p:cNvSpPr/>
          <p:nvPr/>
        </p:nvSpPr>
        <p:spPr>
          <a:xfrm rot="16200000">
            <a:off x="5508553" y="5194085"/>
            <a:ext cx="506418" cy="467594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920786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>
          <a:xfrm>
            <a:off x="11807393" y="5954636"/>
            <a:ext cx="2743200" cy="365125"/>
          </a:xfrm>
        </p:spPr>
        <p:txBody>
          <a:bodyPr/>
          <a:lstStyle/>
          <a:p>
            <a:fld id="{6F9E2FF6-E84E-421E-BA61-7243C1827DCF}" type="slidenum">
              <a:rPr lang="en-US" smtClean="0"/>
              <a:t>12</a:t>
            </a:fld>
            <a:endParaRPr lang="en-US" dirty="0"/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AFDAF62A-D731-4DB5-B33B-E27C1D4D111F}"/>
              </a:ext>
            </a:extLst>
          </p:cNvPr>
          <p:cNvSpPr/>
          <p:nvPr/>
        </p:nvSpPr>
        <p:spPr>
          <a:xfrm>
            <a:off x="5701716" y="136525"/>
            <a:ext cx="632193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PT" sz="2400" b="1" dirty="0"/>
              <a:t>Aumentaram os rendimentos médios, </a:t>
            </a:r>
          </a:p>
          <a:p>
            <a:pPr algn="r"/>
            <a:r>
              <a:rPr lang="pt-PT" sz="2400" b="1" dirty="0"/>
              <a:t>mas também o custo de vida</a:t>
            </a:r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E0C99A50-0FAB-4B94-A278-C5320643742A}"/>
              </a:ext>
            </a:extLst>
          </p:cNvPr>
          <p:cNvSpPr txBox="1">
            <a:spLocks/>
          </p:cNvSpPr>
          <p:nvPr/>
        </p:nvSpPr>
        <p:spPr>
          <a:xfrm>
            <a:off x="79704" y="64050"/>
            <a:ext cx="5279696" cy="72053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PT" sz="3600" b="1" dirty="0" err="1"/>
              <a:t>Socioeconomia</a:t>
            </a:r>
            <a:r>
              <a:rPr lang="pt-PT" sz="3600" b="1" dirty="0"/>
              <a:t> &amp; Atratividade</a:t>
            </a:r>
            <a:endParaRPr lang="en-US" sz="3600" b="1" dirty="0"/>
          </a:p>
        </p:txBody>
      </p:sp>
      <p:sp>
        <p:nvSpPr>
          <p:cNvPr id="16" name="Retângulo 15"/>
          <p:cNvSpPr/>
          <p:nvPr/>
        </p:nvSpPr>
        <p:spPr>
          <a:xfrm>
            <a:off x="2929650" y="1213510"/>
            <a:ext cx="572425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b="1" dirty="0"/>
              <a:t>Ex. Habitação – aumento do custo x queda da oferta</a:t>
            </a:r>
            <a:endParaRPr lang="pt-PT" sz="2000" dirty="0"/>
          </a:p>
        </p:txBody>
      </p:sp>
      <p:sp>
        <p:nvSpPr>
          <p:cNvPr id="30" name="Retângulo 29"/>
          <p:cNvSpPr/>
          <p:nvPr/>
        </p:nvSpPr>
        <p:spPr>
          <a:xfrm>
            <a:off x="722729" y="2046562"/>
            <a:ext cx="6096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PT" sz="1100" dirty="0">
                <a:solidFill>
                  <a:srgbClr val="000000"/>
                </a:solidFill>
                <a:latin typeface="Euro Sans"/>
              </a:rPr>
              <a:t>Valor mediano das vendas por m2 de alojamentos familiares. </a:t>
            </a:r>
          </a:p>
          <a:p>
            <a:pPr algn="ctr"/>
            <a:r>
              <a:rPr lang="pt-PT" sz="1100" dirty="0">
                <a:solidFill>
                  <a:srgbClr val="000000"/>
                </a:solidFill>
                <a:latin typeface="Euro Sans"/>
              </a:rPr>
              <a:t>Fonte: INE (2022)</a:t>
            </a:r>
          </a:p>
        </p:txBody>
      </p:sp>
      <p:grpSp>
        <p:nvGrpSpPr>
          <p:cNvPr id="22" name="Grupo 21"/>
          <p:cNvGrpSpPr/>
          <p:nvPr/>
        </p:nvGrpSpPr>
        <p:grpSpPr>
          <a:xfrm>
            <a:off x="385090" y="2326172"/>
            <a:ext cx="8881207" cy="3781887"/>
            <a:chOff x="385090" y="2326172"/>
            <a:chExt cx="8881207" cy="3781887"/>
          </a:xfrm>
        </p:grpSpPr>
        <p:grpSp>
          <p:nvGrpSpPr>
            <p:cNvPr id="21" name="Grupo 20"/>
            <p:cNvGrpSpPr/>
            <p:nvPr/>
          </p:nvGrpSpPr>
          <p:grpSpPr>
            <a:xfrm>
              <a:off x="385090" y="2545451"/>
              <a:ext cx="7953766" cy="3562608"/>
              <a:chOff x="385090" y="2545451"/>
              <a:chExt cx="7953766" cy="3562608"/>
            </a:xfrm>
          </p:grpSpPr>
          <p:pic>
            <p:nvPicPr>
              <p:cNvPr id="29" name="Imagem 28"/>
              <p:cNvPicPr>
                <a:picLocks noChangeAspect="1"/>
              </p:cNvPicPr>
              <p:nvPr/>
            </p:nvPicPr>
            <p:blipFill rotWithShape="1">
              <a:blip r:embed="rId2"/>
              <a:srcRect t="90943" r="18449" b="-1169"/>
              <a:stretch/>
            </p:blipFill>
            <p:spPr>
              <a:xfrm>
                <a:off x="1454725" y="5727285"/>
                <a:ext cx="6767638" cy="380774"/>
              </a:xfrm>
              <a:prstGeom prst="rect">
                <a:avLst/>
              </a:prstGeom>
            </p:spPr>
          </p:pic>
          <p:grpSp>
            <p:nvGrpSpPr>
              <p:cNvPr id="8" name="Grupo 7"/>
              <p:cNvGrpSpPr/>
              <p:nvPr/>
            </p:nvGrpSpPr>
            <p:grpSpPr>
              <a:xfrm>
                <a:off x="385090" y="2545451"/>
                <a:ext cx="7953766" cy="3240000"/>
                <a:chOff x="115165" y="1935562"/>
                <a:chExt cx="7953766" cy="3240000"/>
              </a:xfrm>
            </p:grpSpPr>
            <p:pic>
              <p:nvPicPr>
                <p:cNvPr id="13" name="Imagem 12"/>
                <p:cNvPicPr>
                  <a:picLocks noChangeAspect="1"/>
                </p:cNvPicPr>
                <p:nvPr/>
              </p:nvPicPr>
              <p:blipFill rotWithShape="1">
                <a:blip r:embed="rId2"/>
                <a:srcRect b="9221"/>
                <a:stretch/>
              </p:blipFill>
              <p:spPr>
                <a:xfrm>
                  <a:off x="115165" y="1935562"/>
                  <a:ext cx="7953766" cy="3240000"/>
                </a:xfrm>
                <a:prstGeom prst="rect">
                  <a:avLst/>
                </a:prstGeom>
              </p:spPr>
            </p:pic>
            <p:sp>
              <p:nvSpPr>
                <p:cNvPr id="32" name="Retângulo 31"/>
                <p:cNvSpPr/>
                <p:nvPr/>
              </p:nvSpPr>
              <p:spPr>
                <a:xfrm>
                  <a:off x="163541" y="2007969"/>
                  <a:ext cx="1044773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lang="pt-PT" sz="1200" dirty="0"/>
                    <a:t>PT2011: 866€</a:t>
                  </a:r>
                </a:p>
              </p:txBody>
            </p:sp>
            <p:sp>
              <p:nvSpPr>
                <p:cNvPr id="33" name="Retângulo 32"/>
                <p:cNvSpPr/>
                <p:nvPr/>
              </p:nvSpPr>
              <p:spPr>
                <a:xfrm>
                  <a:off x="2860193" y="2016076"/>
                  <a:ext cx="117630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r>
                    <a:rPr lang="pt-PT" sz="1200" dirty="0"/>
                    <a:t>PT2019: 1.081€</a:t>
                  </a:r>
                </a:p>
              </p:txBody>
            </p:sp>
            <p:sp>
              <p:nvSpPr>
                <p:cNvPr id="34" name="Retângulo 33"/>
                <p:cNvSpPr/>
                <p:nvPr/>
              </p:nvSpPr>
              <p:spPr>
                <a:xfrm>
                  <a:off x="5542686" y="2023503"/>
                  <a:ext cx="1161793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lang="pt-PT" sz="1200" dirty="0"/>
                    <a:t>PT2021: 1.188€</a:t>
                  </a:r>
                </a:p>
              </p:txBody>
            </p:sp>
          </p:grpSp>
        </p:grpSp>
        <p:sp>
          <p:nvSpPr>
            <p:cNvPr id="35" name="Oval 34"/>
            <p:cNvSpPr/>
            <p:nvPr/>
          </p:nvSpPr>
          <p:spPr>
            <a:xfrm>
              <a:off x="8069315" y="2326172"/>
              <a:ext cx="1045908" cy="56197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dirty="0"/>
                <a:t>+37%</a:t>
              </a:r>
            </a:p>
          </p:txBody>
        </p:sp>
        <p:sp>
          <p:nvSpPr>
            <p:cNvPr id="36" name="Retângulo 35"/>
            <p:cNvSpPr/>
            <p:nvPr/>
          </p:nvSpPr>
          <p:spPr>
            <a:xfrm>
              <a:off x="8361882" y="2884657"/>
              <a:ext cx="90441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PT" sz="1000" dirty="0"/>
                <a:t>Algarve (39%)</a:t>
              </a:r>
            </a:p>
            <a:p>
              <a:r>
                <a:rPr lang="pt-PT" sz="1000" dirty="0"/>
                <a:t>AML (38%)</a:t>
              </a:r>
            </a:p>
          </p:txBody>
        </p:sp>
      </p:grpSp>
      <p:sp>
        <p:nvSpPr>
          <p:cNvPr id="43" name="Retângulo 42"/>
          <p:cNvSpPr/>
          <p:nvPr/>
        </p:nvSpPr>
        <p:spPr>
          <a:xfrm>
            <a:off x="9417372" y="1607384"/>
            <a:ext cx="277462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b="1" dirty="0"/>
              <a:t>Aumento do custo da habitação, especialmente na faixa litoral alargada e cidades do interior</a:t>
            </a:r>
          </a:p>
        </p:txBody>
      </p:sp>
      <p:grpSp>
        <p:nvGrpSpPr>
          <p:cNvPr id="15" name="Grupo 14"/>
          <p:cNvGrpSpPr/>
          <p:nvPr/>
        </p:nvGrpSpPr>
        <p:grpSpPr>
          <a:xfrm>
            <a:off x="1264725" y="2042542"/>
            <a:ext cx="8077109" cy="4249389"/>
            <a:chOff x="1492753" y="4685148"/>
            <a:chExt cx="8077109" cy="4249389"/>
          </a:xfrm>
        </p:grpSpPr>
        <p:grpSp>
          <p:nvGrpSpPr>
            <p:cNvPr id="11" name="Grupo 10"/>
            <p:cNvGrpSpPr/>
            <p:nvPr/>
          </p:nvGrpSpPr>
          <p:grpSpPr>
            <a:xfrm>
              <a:off x="1492753" y="4685148"/>
              <a:ext cx="8077109" cy="4249389"/>
              <a:chOff x="1492753" y="4685148"/>
              <a:chExt cx="8077109" cy="4249389"/>
            </a:xfrm>
          </p:grpSpPr>
          <p:sp>
            <p:nvSpPr>
              <p:cNvPr id="47" name="Retângulo 46"/>
              <p:cNvSpPr/>
              <p:nvPr/>
            </p:nvSpPr>
            <p:spPr>
              <a:xfrm>
                <a:off x="1492753" y="4685148"/>
                <a:ext cx="7945452" cy="417797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grpSp>
            <p:nvGrpSpPr>
              <p:cNvPr id="10" name="Grupo 9"/>
              <p:cNvGrpSpPr/>
              <p:nvPr/>
            </p:nvGrpSpPr>
            <p:grpSpPr>
              <a:xfrm>
                <a:off x="1585852" y="5484497"/>
                <a:ext cx="7984010" cy="3450040"/>
                <a:chOff x="1585852" y="5484497"/>
                <a:chExt cx="7984010" cy="3450040"/>
              </a:xfrm>
            </p:grpSpPr>
            <p:grpSp>
              <p:nvGrpSpPr>
                <p:cNvPr id="39" name="Grupo 38"/>
                <p:cNvGrpSpPr/>
                <p:nvPr/>
              </p:nvGrpSpPr>
              <p:grpSpPr>
                <a:xfrm>
                  <a:off x="1585852" y="5484497"/>
                  <a:ext cx="7984010" cy="3450040"/>
                  <a:chOff x="5943287" y="4345264"/>
                  <a:chExt cx="7984010" cy="3450040"/>
                </a:xfrm>
              </p:grpSpPr>
              <p:pic>
                <p:nvPicPr>
                  <p:cNvPr id="12" name="Imagem 11"/>
                  <p:cNvPicPr>
                    <a:picLocks noChangeAspect="1"/>
                  </p:cNvPicPr>
                  <p:nvPr/>
                </p:nvPicPr>
                <p:blipFill rotWithShape="1">
                  <a:blip r:embed="rId3"/>
                  <a:srcRect b="9809"/>
                  <a:stretch/>
                </p:blipFill>
                <p:spPr>
                  <a:xfrm>
                    <a:off x="5943287" y="4345264"/>
                    <a:ext cx="7984010" cy="3240000"/>
                  </a:xfrm>
                  <a:prstGeom prst="rect">
                    <a:avLst/>
                  </a:prstGeom>
                </p:spPr>
              </p:pic>
              <p:pic>
                <p:nvPicPr>
                  <p:cNvPr id="38" name="Imagem 37"/>
                  <p:cNvPicPr>
                    <a:picLocks noChangeAspect="1"/>
                  </p:cNvPicPr>
                  <p:nvPr/>
                </p:nvPicPr>
                <p:blipFill rotWithShape="1">
                  <a:blip r:embed="rId3"/>
                  <a:srcRect t="92050" r="42201" b="995"/>
                  <a:stretch/>
                </p:blipFill>
                <p:spPr>
                  <a:xfrm>
                    <a:off x="7562514" y="7526268"/>
                    <a:ext cx="4969267" cy="269036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40" name="Retângulo 39"/>
                <p:cNvSpPr/>
                <p:nvPr/>
              </p:nvSpPr>
              <p:spPr>
                <a:xfrm>
                  <a:off x="1641702" y="5564527"/>
                  <a:ext cx="926151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lang="pt-PT" sz="1200" dirty="0"/>
                    <a:t>PT2011: 4,5</a:t>
                  </a:r>
                </a:p>
              </p:txBody>
            </p:sp>
            <p:sp>
              <p:nvSpPr>
                <p:cNvPr id="41" name="Retângulo 40"/>
                <p:cNvSpPr/>
                <p:nvPr/>
              </p:nvSpPr>
              <p:spPr>
                <a:xfrm>
                  <a:off x="4341225" y="5567404"/>
                  <a:ext cx="926151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lang="pt-PT" sz="1200" dirty="0"/>
                    <a:t>PT2019: 2,2</a:t>
                  </a:r>
                </a:p>
              </p:txBody>
            </p:sp>
            <p:sp>
              <p:nvSpPr>
                <p:cNvPr id="42" name="Retângulo 41"/>
                <p:cNvSpPr/>
                <p:nvPr/>
              </p:nvSpPr>
              <p:spPr>
                <a:xfrm>
                  <a:off x="7043997" y="5561577"/>
                  <a:ext cx="926151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lang="pt-PT" sz="1200" dirty="0"/>
                    <a:t>PT2021: 3,3</a:t>
                  </a:r>
                </a:p>
              </p:txBody>
            </p:sp>
          </p:grpSp>
        </p:grpSp>
        <p:sp>
          <p:nvSpPr>
            <p:cNvPr id="37" name="Retângulo 36"/>
            <p:cNvSpPr/>
            <p:nvPr/>
          </p:nvSpPr>
          <p:spPr>
            <a:xfrm>
              <a:off x="1925868" y="5059817"/>
              <a:ext cx="6096000" cy="43088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/>
              <a:r>
                <a:rPr lang="pt-PT" sz="1100" dirty="0">
                  <a:solidFill>
                    <a:srgbClr val="000000"/>
                  </a:solidFill>
                  <a:latin typeface="Euro Sans"/>
                </a:rPr>
                <a:t>Construções Novas por 1000 alojamentos por município. </a:t>
              </a:r>
            </a:p>
            <a:p>
              <a:pPr algn="ctr"/>
              <a:r>
                <a:rPr lang="pt-PT" sz="1100" dirty="0">
                  <a:solidFill>
                    <a:srgbClr val="000000"/>
                  </a:solidFill>
                  <a:latin typeface="Euro Sans"/>
                </a:rPr>
                <a:t>Fonte: INE (2023)</a:t>
              </a:r>
            </a:p>
          </p:txBody>
        </p:sp>
      </p:grpSp>
      <p:sp>
        <p:nvSpPr>
          <p:cNvPr id="48" name="Retângulo 47"/>
          <p:cNvSpPr/>
          <p:nvPr/>
        </p:nvSpPr>
        <p:spPr>
          <a:xfrm>
            <a:off x="9417373" y="3084712"/>
            <a:ext cx="256626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b="1" dirty="0"/>
          </a:p>
          <a:p>
            <a:r>
              <a:rPr lang="pt-PT" b="1" dirty="0"/>
              <a:t>Redução da construção nova </a:t>
            </a:r>
            <a:r>
              <a:rPr lang="pt-PT" dirty="0"/>
              <a:t>por influência da crise económico-financeira (2010-2013)</a:t>
            </a:r>
          </a:p>
          <a:p>
            <a:endParaRPr lang="pt-PT" b="1" dirty="0"/>
          </a:p>
          <a:p>
            <a:r>
              <a:rPr lang="pt-PT" b="1" dirty="0"/>
              <a:t>Elevada diferenciação regional – </a:t>
            </a:r>
          </a:p>
          <a:p>
            <a:r>
              <a:rPr lang="pt-PT" b="1" dirty="0"/>
              <a:t>Exemplo em 2021:</a:t>
            </a:r>
          </a:p>
          <a:p>
            <a:r>
              <a:rPr lang="pt-PT" dirty="0"/>
              <a:t>1,7 – Alentejo</a:t>
            </a:r>
          </a:p>
          <a:p>
            <a:r>
              <a:rPr lang="pt-PT" dirty="0"/>
              <a:t>4,3 – Norte</a:t>
            </a:r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556711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29">
            <a:extLst>
              <a:ext uri="{FF2B5EF4-FFF2-40B4-BE49-F238E27FC236}">
                <a16:creationId xmlns:a16="http://schemas.microsoft.com/office/drawing/2014/main" id="{A3363022-C969-41E9-8EB2-E4C94908C1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1695" cy="68520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1">
            <a:extLst>
              <a:ext uri="{FF2B5EF4-FFF2-40B4-BE49-F238E27FC236}">
                <a16:creationId xmlns:a16="http://schemas.microsoft.com/office/drawing/2014/main" id="{8D1AD6B3-BE88-4CEB-BA17-790657CC47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3">
            <a:extLst>
              <a:ext uri="{FF2B5EF4-FFF2-40B4-BE49-F238E27FC236}">
                <a16:creationId xmlns:a16="http://schemas.microsoft.com/office/drawing/2014/main" id="{89D1390B-7E13-4B4F-9CB2-391063412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253" y="-5977"/>
            <a:ext cx="6238675" cy="6863979"/>
            <a:chOff x="305" y="-5977"/>
            <a:chExt cx="6238675" cy="6863979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9E720206-AA49-4786-A932-A2650DE091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34854"/>
              <a:ext cx="6028697" cy="6817170"/>
            </a:xfrm>
            <a:custGeom>
              <a:avLst/>
              <a:gdLst>
                <a:gd name="connsiteX0" fmla="*/ 6028697 w 6028697"/>
                <a:gd name="connsiteY0" fmla="*/ 6155323 h 6817170"/>
                <a:gd name="connsiteX1" fmla="*/ 6028697 w 6028697"/>
                <a:gd name="connsiteY1" fmla="*/ 6817170 h 6817170"/>
                <a:gd name="connsiteX2" fmla="*/ 5157862 w 6028697"/>
                <a:gd name="connsiteY2" fmla="*/ 6817170 h 6817170"/>
                <a:gd name="connsiteX3" fmla="*/ 5347156 w 6028697"/>
                <a:gd name="connsiteY3" fmla="*/ 6687553 h 6817170"/>
                <a:gd name="connsiteX4" fmla="*/ 5487470 w 6028697"/>
                <a:gd name="connsiteY4" fmla="*/ 6581714 h 6817170"/>
                <a:gd name="connsiteX5" fmla="*/ 5627642 w 6028697"/>
                <a:gd name="connsiteY5" fmla="*/ 6472328 h 6817170"/>
                <a:gd name="connsiteX6" fmla="*/ 5911392 w 6028697"/>
                <a:gd name="connsiteY6" fmla="*/ 6245328 h 6817170"/>
                <a:gd name="connsiteX7" fmla="*/ 4481066 w 6028697"/>
                <a:gd name="connsiteY7" fmla="*/ 478 h 6817170"/>
                <a:gd name="connsiteX8" fmla="*/ 4672258 w 6028697"/>
                <a:gd name="connsiteY8" fmla="*/ 7519 h 6817170"/>
                <a:gd name="connsiteX9" fmla="*/ 5429869 w 6028697"/>
                <a:gd name="connsiteY9" fmla="*/ 125134 h 6817170"/>
                <a:gd name="connsiteX10" fmla="*/ 5976319 w 6028697"/>
                <a:gd name="connsiteY10" fmla="*/ 314893 h 6817170"/>
                <a:gd name="connsiteX11" fmla="*/ 6028697 w 6028697"/>
                <a:gd name="connsiteY11" fmla="*/ 339901 h 6817170"/>
                <a:gd name="connsiteX12" fmla="*/ 6028697 w 6028697"/>
                <a:gd name="connsiteY12" fmla="*/ 732458 h 6817170"/>
                <a:gd name="connsiteX13" fmla="*/ 5990985 w 6028697"/>
                <a:gd name="connsiteY13" fmla="*/ 712211 h 6817170"/>
                <a:gd name="connsiteX14" fmla="*/ 5341339 w 6028697"/>
                <a:gd name="connsiteY14" fmla="*/ 475281 h 6817170"/>
                <a:gd name="connsiteX15" fmla="*/ 4651969 w 6028697"/>
                <a:gd name="connsiteY15" fmla="*/ 377104 h 6817170"/>
                <a:gd name="connsiteX16" fmla="*/ 3953093 w 6028697"/>
                <a:gd name="connsiteY16" fmla="*/ 402498 h 6817170"/>
                <a:gd name="connsiteX17" fmla="*/ 3267413 w 6028697"/>
                <a:gd name="connsiteY17" fmla="*/ 546643 h 6817170"/>
                <a:gd name="connsiteX18" fmla="*/ 1439498 w 6028697"/>
                <a:gd name="connsiteY18" fmla="*/ 1568141 h 6817170"/>
                <a:gd name="connsiteX19" fmla="*/ 960671 w 6028697"/>
                <a:gd name="connsiteY19" fmla="*/ 2082013 h 6817170"/>
                <a:gd name="connsiteX20" fmla="*/ 581866 w 6028697"/>
                <a:gd name="connsiteY20" fmla="*/ 2672638 h 6817170"/>
                <a:gd name="connsiteX21" fmla="*/ 324789 w 6028697"/>
                <a:gd name="connsiteY21" fmla="*/ 3325262 h 6817170"/>
                <a:gd name="connsiteX22" fmla="*/ 231151 w 6028697"/>
                <a:gd name="connsiteY22" fmla="*/ 4022292 h 6817170"/>
                <a:gd name="connsiteX23" fmla="*/ 270592 w 6028697"/>
                <a:gd name="connsiteY23" fmla="*/ 4362792 h 6817170"/>
                <a:gd name="connsiteX24" fmla="*/ 387213 w 6028697"/>
                <a:gd name="connsiteY24" fmla="*/ 4681585 h 6817170"/>
                <a:gd name="connsiteX25" fmla="*/ 468507 w 6028697"/>
                <a:gd name="connsiteY25" fmla="*/ 4831546 h 6817170"/>
                <a:gd name="connsiteX26" fmla="*/ 561862 w 6028697"/>
                <a:gd name="connsiteY26" fmla="*/ 4976826 h 6817170"/>
                <a:gd name="connsiteX27" fmla="*/ 777511 w 6028697"/>
                <a:gd name="connsiteY27" fmla="*/ 5257597 h 6817170"/>
                <a:gd name="connsiteX28" fmla="*/ 1010895 w 6028697"/>
                <a:gd name="connsiteY28" fmla="*/ 5540494 h 6817170"/>
                <a:gd name="connsiteX29" fmla="*/ 1126948 w 6028697"/>
                <a:gd name="connsiteY29" fmla="*/ 5688186 h 6817170"/>
                <a:gd name="connsiteX30" fmla="*/ 1182706 w 6028697"/>
                <a:gd name="connsiteY30" fmla="*/ 5760543 h 6817170"/>
                <a:gd name="connsiteX31" fmla="*/ 1237327 w 6028697"/>
                <a:gd name="connsiteY31" fmla="*/ 5830060 h 6817170"/>
                <a:gd name="connsiteX32" fmla="*/ 1706649 w 6028697"/>
                <a:gd name="connsiteY32" fmla="*/ 6342797 h 6817170"/>
                <a:gd name="connsiteX33" fmla="*/ 1956207 w 6028697"/>
                <a:gd name="connsiteY33" fmla="*/ 6573484 h 6817170"/>
                <a:gd name="connsiteX34" fmla="*/ 2217681 w 6028697"/>
                <a:gd name="connsiteY34" fmla="*/ 6786297 h 6817170"/>
                <a:gd name="connsiteX35" fmla="*/ 2260820 w 6028697"/>
                <a:gd name="connsiteY35" fmla="*/ 6817170 h 6817170"/>
                <a:gd name="connsiteX36" fmla="*/ 1429497 w 6028697"/>
                <a:gd name="connsiteY36" fmla="*/ 6817170 h 6817170"/>
                <a:gd name="connsiteX37" fmla="*/ 1327275 w 6028697"/>
                <a:gd name="connsiteY37" fmla="*/ 6713800 h 6817170"/>
                <a:gd name="connsiteX38" fmla="*/ 1080556 w 6028697"/>
                <a:gd name="connsiteY38" fmla="*/ 6414443 h 6817170"/>
                <a:gd name="connsiteX39" fmla="*/ 865189 w 6028697"/>
                <a:gd name="connsiteY39" fmla="*/ 6097496 h 6817170"/>
                <a:gd name="connsiteX40" fmla="*/ 814823 w 6028697"/>
                <a:gd name="connsiteY40" fmla="*/ 6016911 h 6817170"/>
                <a:gd name="connsiteX41" fmla="*/ 766729 w 6028697"/>
                <a:gd name="connsiteY41" fmla="*/ 5938453 h 6817170"/>
                <a:gd name="connsiteX42" fmla="*/ 671672 w 6028697"/>
                <a:gd name="connsiteY42" fmla="*/ 5786648 h 6817170"/>
                <a:gd name="connsiteX43" fmla="*/ 474608 w 6028697"/>
                <a:gd name="connsiteY43" fmla="*/ 5474664 h 6817170"/>
                <a:gd name="connsiteX44" fmla="*/ 282652 w 6028697"/>
                <a:gd name="connsiteY44" fmla="*/ 5146508 h 6817170"/>
                <a:gd name="connsiteX45" fmla="*/ 196108 w 6028697"/>
                <a:gd name="connsiteY45" fmla="*/ 4972712 h 6817170"/>
                <a:gd name="connsiteX46" fmla="*/ 122474 w 6028697"/>
                <a:gd name="connsiteY46" fmla="*/ 4791821 h 6817170"/>
                <a:gd name="connsiteX47" fmla="*/ 65724 w 6028697"/>
                <a:gd name="connsiteY47" fmla="*/ 4603129 h 6817170"/>
                <a:gd name="connsiteX48" fmla="*/ 44727 w 6028697"/>
                <a:gd name="connsiteY48" fmla="*/ 4506937 h 6817170"/>
                <a:gd name="connsiteX49" fmla="*/ 35505 w 6028697"/>
                <a:gd name="connsiteY49" fmla="*/ 4458699 h 6817170"/>
                <a:gd name="connsiteX50" fmla="*/ 27845 w 6028697"/>
                <a:gd name="connsiteY50" fmla="*/ 4410320 h 6817170"/>
                <a:gd name="connsiteX51" fmla="*/ 37 w 6028697"/>
                <a:gd name="connsiteY51" fmla="*/ 4022292 h 6817170"/>
                <a:gd name="connsiteX52" fmla="*/ 78777 w 6028697"/>
                <a:gd name="connsiteY52" fmla="*/ 3267236 h 6817170"/>
                <a:gd name="connsiteX53" fmla="*/ 315424 w 6028697"/>
                <a:gd name="connsiteY53" fmla="*/ 2543673 h 6817170"/>
                <a:gd name="connsiteX54" fmla="*/ 1202710 w 6028697"/>
                <a:gd name="connsiteY54" fmla="*/ 1314895 h 6817170"/>
                <a:gd name="connsiteX55" fmla="*/ 1791065 w 6028697"/>
                <a:gd name="connsiteY55" fmla="*/ 833514 h 6817170"/>
                <a:gd name="connsiteX56" fmla="*/ 3908404 w 6028697"/>
                <a:gd name="connsiteY56" fmla="*/ 29794 h 6817170"/>
                <a:gd name="connsiteX57" fmla="*/ 4481066 w 6028697"/>
                <a:gd name="connsiteY57" fmla="*/ 478 h 6817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028697" h="6817170">
                  <a:moveTo>
                    <a:pt x="6028697" y="6155323"/>
                  </a:moveTo>
                  <a:lnTo>
                    <a:pt x="6028697" y="6817170"/>
                  </a:lnTo>
                  <a:lnTo>
                    <a:pt x="5157862" y="6817170"/>
                  </a:lnTo>
                  <a:lnTo>
                    <a:pt x="5347156" y="6687553"/>
                  </a:lnTo>
                  <a:cubicBezTo>
                    <a:pt x="5394117" y="6653219"/>
                    <a:pt x="5440793" y="6617608"/>
                    <a:pt x="5487470" y="6581714"/>
                  </a:cubicBezTo>
                  <a:cubicBezTo>
                    <a:pt x="5534147" y="6545820"/>
                    <a:pt x="5580966" y="6509358"/>
                    <a:pt x="5627642" y="6472328"/>
                  </a:cubicBezTo>
                  <a:lnTo>
                    <a:pt x="5911392" y="6245328"/>
                  </a:lnTo>
                  <a:close/>
                  <a:moveTo>
                    <a:pt x="4481066" y="478"/>
                  </a:moveTo>
                  <a:cubicBezTo>
                    <a:pt x="4544817" y="1422"/>
                    <a:pt x="4608563" y="3769"/>
                    <a:pt x="4672258" y="7519"/>
                  </a:cubicBezTo>
                  <a:cubicBezTo>
                    <a:pt x="4927973" y="22364"/>
                    <a:pt x="5181687" y="61751"/>
                    <a:pt x="5429869" y="125134"/>
                  </a:cubicBezTo>
                  <a:cubicBezTo>
                    <a:pt x="5617090" y="173104"/>
                    <a:pt x="5799867" y="236595"/>
                    <a:pt x="5976319" y="314893"/>
                  </a:cubicBezTo>
                  <a:lnTo>
                    <a:pt x="6028697" y="339901"/>
                  </a:lnTo>
                  <a:lnTo>
                    <a:pt x="6028697" y="732458"/>
                  </a:lnTo>
                  <a:lnTo>
                    <a:pt x="5990985" y="712211"/>
                  </a:lnTo>
                  <a:cubicBezTo>
                    <a:pt x="5783917" y="609342"/>
                    <a:pt x="5566013" y="529876"/>
                    <a:pt x="5341339" y="475281"/>
                  </a:cubicBezTo>
                  <a:cubicBezTo>
                    <a:pt x="5115233" y="420503"/>
                    <a:pt x="4884375" y="387624"/>
                    <a:pt x="4651969" y="377104"/>
                  </a:cubicBezTo>
                  <a:cubicBezTo>
                    <a:pt x="4418713" y="365171"/>
                    <a:pt x="4184861" y="373670"/>
                    <a:pt x="3953093" y="402498"/>
                  </a:cubicBezTo>
                  <a:cubicBezTo>
                    <a:pt x="3721001" y="431832"/>
                    <a:pt x="3491675" y="480040"/>
                    <a:pt x="3267413" y="546643"/>
                  </a:cubicBezTo>
                  <a:cubicBezTo>
                    <a:pt x="2591323" y="750761"/>
                    <a:pt x="1967642" y="1099289"/>
                    <a:pt x="1439498" y="1568141"/>
                  </a:cubicBezTo>
                  <a:cubicBezTo>
                    <a:pt x="1265589" y="1725523"/>
                    <a:pt x="1105393" y="1897434"/>
                    <a:pt x="960671" y="2082013"/>
                  </a:cubicBezTo>
                  <a:cubicBezTo>
                    <a:pt x="815775" y="2266294"/>
                    <a:pt x="688923" y="2464081"/>
                    <a:pt x="581866" y="2672638"/>
                  </a:cubicBezTo>
                  <a:cubicBezTo>
                    <a:pt x="473765" y="2880669"/>
                    <a:pt x="387610" y="3099397"/>
                    <a:pt x="324789" y="3325262"/>
                  </a:cubicBezTo>
                  <a:cubicBezTo>
                    <a:pt x="262714" y="3552403"/>
                    <a:pt x="231223" y="3786822"/>
                    <a:pt x="231151" y="4022292"/>
                  </a:cubicBezTo>
                  <a:cubicBezTo>
                    <a:pt x="231413" y="4136912"/>
                    <a:pt x="244645" y="4251136"/>
                    <a:pt x="270592" y="4362792"/>
                  </a:cubicBezTo>
                  <a:cubicBezTo>
                    <a:pt x="297885" y="4472943"/>
                    <a:pt x="336983" y="4579833"/>
                    <a:pt x="387213" y="4681585"/>
                  </a:cubicBezTo>
                  <a:cubicBezTo>
                    <a:pt x="412042" y="4732517"/>
                    <a:pt x="439423" y="4782457"/>
                    <a:pt x="468507" y="4831546"/>
                  </a:cubicBezTo>
                  <a:cubicBezTo>
                    <a:pt x="497591" y="4880636"/>
                    <a:pt x="529230" y="4929015"/>
                    <a:pt x="561862" y="4976826"/>
                  </a:cubicBezTo>
                  <a:cubicBezTo>
                    <a:pt x="627975" y="5072166"/>
                    <a:pt x="701466" y="5164668"/>
                    <a:pt x="777511" y="5257597"/>
                  </a:cubicBezTo>
                  <a:cubicBezTo>
                    <a:pt x="853556" y="5350524"/>
                    <a:pt x="933574" y="5443594"/>
                    <a:pt x="1010895" y="5540494"/>
                  </a:cubicBezTo>
                  <a:cubicBezTo>
                    <a:pt x="1049957" y="5588732"/>
                    <a:pt x="1088642" y="5637963"/>
                    <a:pt x="1126948" y="5688186"/>
                  </a:cubicBezTo>
                  <a:lnTo>
                    <a:pt x="1182706" y="5760543"/>
                  </a:lnTo>
                  <a:cubicBezTo>
                    <a:pt x="1201007" y="5783669"/>
                    <a:pt x="1218458" y="5807503"/>
                    <a:pt x="1237327" y="5830060"/>
                  </a:cubicBezTo>
                  <a:cubicBezTo>
                    <a:pt x="1383714" y="6009916"/>
                    <a:pt x="1540413" y="6181116"/>
                    <a:pt x="1706649" y="6342797"/>
                  </a:cubicBezTo>
                  <a:cubicBezTo>
                    <a:pt x="1788084" y="6422531"/>
                    <a:pt x="1871265" y="6499427"/>
                    <a:pt x="1956207" y="6573484"/>
                  </a:cubicBezTo>
                  <a:cubicBezTo>
                    <a:pt x="2041332" y="6647402"/>
                    <a:pt x="2127733" y="6718907"/>
                    <a:pt x="2217681" y="6786297"/>
                  </a:cubicBezTo>
                  <a:lnTo>
                    <a:pt x="2260820" y="6817170"/>
                  </a:lnTo>
                  <a:lnTo>
                    <a:pt x="1429497" y="6817170"/>
                  </a:lnTo>
                  <a:lnTo>
                    <a:pt x="1327275" y="6713800"/>
                  </a:lnTo>
                  <a:cubicBezTo>
                    <a:pt x="1239186" y="6618984"/>
                    <a:pt x="1156797" y="6519019"/>
                    <a:pt x="1080556" y="6414443"/>
                  </a:cubicBezTo>
                  <a:cubicBezTo>
                    <a:pt x="1004653" y="6310734"/>
                    <a:pt x="932439" y="6205177"/>
                    <a:pt x="865189" y="6097496"/>
                  </a:cubicBezTo>
                  <a:cubicBezTo>
                    <a:pt x="847881" y="6070823"/>
                    <a:pt x="831565" y="6043725"/>
                    <a:pt x="814823" y="6016911"/>
                  </a:cubicBezTo>
                  <a:lnTo>
                    <a:pt x="766729" y="5938453"/>
                  </a:lnTo>
                  <a:cubicBezTo>
                    <a:pt x="735941" y="5887947"/>
                    <a:pt x="703878" y="5837581"/>
                    <a:pt x="671672" y="5786648"/>
                  </a:cubicBezTo>
                  <a:lnTo>
                    <a:pt x="474608" y="5474664"/>
                  </a:lnTo>
                  <a:cubicBezTo>
                    <a:pt x="408778" y="5368968"/>
                    <a:pt x="343516" y="5260008"/>
                    <a:pt x="282652" y="5146508"/>
                  </a:cubicBezTo>
                  <a:cubicBezTo>
                    <a:pt x="252290" y="5089759"/>
                    <a:pt x="223065" y="5032015"/>
                    <a:pt x="196108" y="4972712"/>
                  </a:cubicBezTo>
                  <a:cubicBezTo>
                    <a:pt x="169152" y="4913408"/>
                    <a:pt x="144607" y="4853111"/>
                    <a:pt x="122474" y="4791821"/>
                  </a:cubicBezTo>
                  <a:cubicBezTo>
                    <a:pt x="100342" y="4730532"/>
                    <a:pt x="81757" y="4666830"/>
                    <a:pt x="65724" y="4603129"/>
                  </a:cubicBezTo>
                  <a:cubicBezTo>
                    <a:pt x="58205" y="4571064"/>
                    <a:pt x="50828" y="4539143"/>
                    <a:pt x="44727" y="4506937"/>
                  </a:cubicBezTo>
                  <a:lnTo>
                    <a:pt x="35505" y="4458699"/>
                  </a:lnTo>
                  <a:lnTo>
                    <a:pt x="27845" y="4410320"/>
                  </a:lnTo>
                  <a:cubicBezTo>
                    <a:pt x="8635" y="4281881"/>
                    <a:pt x="-661" y="4152150"/>
                    <a:pt x="37" y="4022292"/>
                  </a:cubicBezTo>
                  <a:cubicBezTo>
                    <a:pt x="712" y="3768592"/>
                    <a:pt x="27094" y="3515615"/>
                    <a:pt x="78777" y="3267236"/>
                  </a:cubicBezTo>
                  <a:cubicBezTo>
                    <a:pt x="130048" y="3017876"/>
                    <a:pt x="209439" y="2775142"/>
                    <a:pt x="315424" y="2543673"/>
                  </a:cubicBezTo>
                  <a:cubicBezTo>
                    <a:pt x="528236" y="2081161"/>
                    <a:pt x="838234" y="1667312"/>
                    <a:pt x="1202710" y="1314895"/>
                  </a:cubicBezTo>
                  <a:cubicBezTo>
                    <a:pt x="1385514" y="1138814"/>
                    <a:pt x="1582282" y="977831"/>
                    <a:pt x="1791065" y="833514"/>
                  </a:cubicBezTo>
                  <a:cubicBezTo>
                    <a:pt x="2420037" y="395614"/>
                    <a:pt x="3147288" y="119557"/>
                    <a:pt x="3908404" y="29794"/>
                  </a:cubicBezTo>
                  <a:cubicBezTo>
                    <a:pt x="4098509" y="7429"/>
                    <a:pt x="4289811" y="-2355"/>
                    <a:pt x="4481066" y="47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" name="Freeform: Shape 35">
              <a:extLst>
                <a:ext uri="{FF2B5EF4-FFF2-40B4-BE49-F238E27FC236}">
                  <a16:creationId xmlns:a16="http://schemas.microsoft.com/office/drawing/2014/main" id="{C72F6EE6-EDE9-45A5-8F6D-02B9B7CB2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1"/>
              <a:ext cx="6165116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C093DC50-3BD7-46B1-A300-CD207E152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-5977"/>
              <a:ext cx="6238675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C133C80F-2A7B-B351-4027-3ACB9FD656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4672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pt-PT"/>
              <a:t>17/07/2024</a:t>
            </a:r>
            <a:endParaRPr lang="en-US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2BE9C12C-55ED-DC5D-4C55-1DD2BD020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6F9E2FF6-E84E-421E-BA61-7243C1827DCF}" type="slidenum">
              <a:rPr lang="en-US" smtClean="0"/>
              <a:pPr>
                <a:spcAft>
                  <a:spcPts val="600"/>
                </a:spcAft>
              </a:pPr>
              <a:t>13</a:t>
            </a:fld>
            <a:endParaRPr lang="en-US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3605C249-21C5-4EBA-9F46-43FCE457392E}"/>
              </a:ext>
            </a:extLst>
          </p:cNvPr>
          <p:cNvSpPr/>
          <p:nvPr/>
        </p:nvSpPr>
        <p:spPr>
          <a:xfrm>
            <a:off x="814179" y="1946786"/>
            <a:ext cx="3389112" cy="3464603"/>
          </a:xfrm>
          <a:prstGeom prst="rect">
            <a:avLst/>
          </a:prstGeom>
          <a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pt-PT"/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95B9EB86-9EE3-0730-B5B7-21AB5CB98E4E}"/>
              </a:ext>
            </a:extLst>
          </p:cNvPr>
          <p:cNvSpPr txBox="1">
            <a:spLocks/>
          </p:cNvSpPr>
          <p:nvPr/>
        </p:nvSpPr>
        <p:spPr>
          <a:xfrm>
            <a:off x="6338113" y="3722410"/>
            <a:ext cx="5853887" cy="12971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cap="small" dirty="0">
                <a:solidFill>
                  <a:schemeClr val="accent1"/>
                </a:solidFill>
              </a:rPr>
              <a:t>Dinâmicas de Transformação das Atividades Económicas</a:t>
            </a:r>
            <a:br>
              <a:rPr lang="pt-PT" sz="3600" b="1" cap="small" dirty="0">
                <a:solidFill>
                  <a:schemeClr val="accent1"/>
                </a:solidFill>
              </a:rPr>
            </a:br>
            <a:r>
              <a:rPr lang="pt-PT" sz="3600" b="1" cap="small" dirty="0">
                <a:solidFill>
                  <a:schemeClr val="accent1"/>
                </a:solidFill>
              </a:rPr>
              <a:t>do setor do comércio e serviços</a:t>
            </a:r>
            <a:br>
              <a:rPr lang="pt-PT" sz="3600" b="1" cap="small" dirty="0">
                <a:solidFill>
                  <a:schemeClr val="accent1"/>
                </a:solidFill>
              </a:rPr>
            </a:br>
            <a:r>
              <a:rPr lang="en-US" sz="2800" b="1" cap="small" dirty="0">
                <a:solidFill>
                  <a:schemeClr val="accent1"/>
                </a:solidFill>
              </a:rPr>
              <a:t>2011-2019-2021</a:t>
            </a:r>
          </a:p>
        </p:txBody>
      </p:sp>
    </p:spTree>
    <p:extLst>
      <p:ext uri="{BB962C8B-B14F-4D97-AF65-F5344CB8AC3E}">
        <p14:creationId xmlns:p14="http://schemas.microsoft.com/office/powerpoint/2010/main" val="23371577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ED6B987-3BBB-EC5D-DB19-597A62E96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131" y="348865"/>
            <a:ext cx="11180489" cy="877729"/>
          </a:xfrm>
        </p:spPr>
        <p:txBody>
          <a:bodyPr anchor="ctr">
            <a:normAutofit fontScale="90000"/>
          </a:bodyPr>
          <a:lstStyle/>
          <a:p>
            <a:r>
              <a:rPr lang="pt-PT" sz="4000" b="1" cap="small" dirty="0">
                <a:solidFill>
                  <a:schemeClr val="bg1"/>
                </a:solidFill>
              </a:rPr>
              <a:t>Dinâmicas de Transformação - setor do comércio e serviços</a:t>
            </a:r>
            <a:br>
              <a:rPr lang="pt-PT" sz="4000" b="1" cap="small" dirty="0">
                <a:solidFill>
                  <a:schemeClr val="bg1"/>
                </a:solidFill>
              </a:rPr>
            </a:br>
            <a:r>
              <a:rPr lang="en-US" sz="3100" b="1" cap="small" dirty="0">
                <a:solidFill>
                  <a:schemeClr val="bg1"/>
                </a:solidFill>
              </a:rPr>
              <a:t>2011-2019-2021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9BDE8F0C-2ACE-23B5-9746-36CC29B4BAC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70264" y="6455664"/>
            <a:ext cx="2743200" cy="365125"/>
          </a:xfrm>
        </p:spPr>
        <p:txBody>
          <a:bodyPr>
            <a:normAutofit/>
          </a:bodyPr>
          <a:lstStyle/>
          <a:p>
            <a:pPr algn="r">
              <a:spcAft>
                <a:spcPts val="600"/>
              </a:spcAft>
            </a:pPr>
            <a:r>
              <a:rPr lang="pt-PT" sz="1100">
                <a:solidFill>
                  <a:schemeClr val="tx1">
                    <a:lumMod val="50000"/>
                    <a:lumOff val="50000"/>
                  </a:schemeClr>
                </a:solidFill>
              </a:rPr>
              <a:t>17/07/2024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24110F60-91AE-5B7A-A572-937EEABEB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4320" y="6455664"/>
            <a:ext cx="448056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6F9E2FF6-E84E-421E-BA61-7243C1827DCF}" type="slidenum">
              <a:rPr lang="en-US" sz="11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14</a:t>
            </a:fld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6" name="Seta curvada para baixo 15"/>
          <p:cNvSpPr/>
          <p:nvPr/>
        </p:nvSpPr>
        <p:spPr>
          <a:xfrm>
            <a:off x="6995206" y="2584543"/>
            <a:ext cx="518659" cy="355972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8" name="Retângulo 17"/>
          <p:cNvSpPr/>
          <p:nvPr/>
        </p:nvSpPr>
        <p:spPr>
          <a:xfrm>
            <a:off x="5168537" y="1649116"/>
            <a:ext cx="653578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b="1" i="1" dirty="0"/>
              <a:t>EFEITO COVID-19</a:t>
            </a:r>
          </a:p>
          <a:p>
            <a:pPr algn="ctr"/>
            <a:r>
              <a:rPr lang="pt-PT" sz="1600" dirty="0"/>
              <a:t>Redução drástica no crescimento anual, mas mantém-se positivo</a:t>
            </a:r>
          </a:p>
          <a:p>
            <a:pPr algn="ctr"/>
            <a:r>
              <a:rPr lang="pt-PT" sz="1600" dirty="0"/>
              <a:t>Maior efeito no emprego do que nas empresas/estabelecimentos </a:t>
            </a:r>
          </a:p>
        </p:txBody>
      </p:sp>
      <p:sp>
        <p:nvSpPr>
          <p:cNvPr id="19" name="Seta curvada para baixo 18"/>
          <p:cNvSpPr/>
          <p:nvPr/>
        </p:nvSpPr>
        <p:spPr>
          <a:xfrm>
            <a:off x="7019403" y="2568652"/>
            <a:ext cx="1260816" cy="355972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1769473" y="5795874"/>
            <a:ext cx="6096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PT" sz="1100" dirty="0">
                <a:solidFill>
                  <a:srgbClr val="000000"/>
                </a:solidFill>
                <a:latin typeface="Euro Sans"/>
              </a:rPr>
              <a:t>Pessoas ao serviço em estabelecimentos e empresas, estabelecimentos e empresas, </a:t>
            </a:r>
          </a:p>
          <a:p>
            <a:pPr algn="ctr"/>
            <a:r>
              <a:rPr lang="pt-PT" sz="1100" dirty="0">
                <a:solidFill>
                  <a:srgbClr val="000000"/>
                </a:solidFill>
                <a:latin typeface="Euro Sans"/>
              </a:rPr>
              <a:t>e Taxa de variação média anual, Portugal. </a:t>
            </a:r>
          </a:p>
        </p:txBody>
      </p:sp>
      <p:sp>
        <p:nvSpPr>
          <p:cNvPr id="8" name="Seta para a direita 7"/>
          <p:cNvSpPr/>
          <p:nvPr/>
        </p:nvSpPr>
        <p:spPr>
          <a:xfrm>
            <a:off x="9137811" y="4767309"/>
            <a:ext cx="2264228" cy="119348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/>
              <a:t>Com diferenças regionais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51" y="3079097"/>
            <a:ext cx="8854059" cy="1784227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706" y="4833182"/>
            <a:ext cx="8854060" cy="549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2060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ED6B987-3BBB-EC5D-DB19-597A62E96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131" y="348865"/>
            <a:ext cx="11180489" cy="877729"/>
          </a:xfrm>
        </p:spPr>
        <p:txBody>
          <a:bodyPr anchor="ctr">
            <a:normAutofit fontScale="90000"/>
          </a:bodyPr>
          <a:lstStyle/>
          <a:p>
            <a:r>
              <a:rPr lang="pt-PT" sz="4000" b="1" cap="small" dirty="0">
                <a:solidFill>
                  <a:schemeClr val="bg1"/>
                </a:solidFill>
              </a:rPr>
              <a:t>Dinâmicas de Transformação - setor do comércio e serviços</a:t>
            </a:r>
            <a:br>
              <a:rPr lang="pt-PT" sz="4000" b="1" cap="small" dirty="0">
                <a:solidFill>
                  <a:schemeClr val="bg1"/>
                </a:solidFill>
              </a:rPr>
            </a:br>
            <a:r>
              <a:rPr lang="en-US" sz="3100" b="1" cap="small" dirty="0">
                <a:solidFill>
                  <a:schemeClr val="bg1"/>
                </a:solidFill>
              </a:rPr>
              <a:t>2011-2019-2021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9BDE8F0C-2ACE-23B5-9746-36CC29B4BAC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70264" y="6455664"/>
            <a:ext cx="2743200" cy="365125"/>
          </a:xfrm>
        </p:spPr>
        <p:txBody>
          <a:bodyPr>
            <a:normAutofit/>
          </a:bodyPr>
          <a:lstStyle/>
          <a:p>
            <a:pPr algn="r">
              <a:spcAft>
                <a:spcPts val="600"/>
              </a:spcAft>
            </a:pPr>
            <a:r>
              <a:rPr lang="pt-PT" sz="1100">
                <a:solidFill>
                  <a:schemeClr val="tx1">
                    <a:lumMod val="50000"/>
                    <a:lumOff val="50000"/>
                  </a:schemeClr>
                </a:solidFill>
              </a:rPr>
              <a:t>17/07/2024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24110F60-91AE-5B7A-A572-937EEABEB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4320" y="6455664"/>
            <a:ext cx="448056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6F9E2FF6-E84E-421E-BA61-7243C1827DCF}" type="slidenum">
              <a:rPr lang="en-US" sz="11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15</a:t>
            </a:fld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6" name="Seta para a direita 15"/>
          <p:cNvSpPr/>
          <p:nvPr/>
        </p:nvSpPr>
        <p:spPr>
          <a:xfrm>
            <a:off x="208612" y="1392504"/>
            <a:ext cx="11776246" cy="10537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/>
              <a:t>Com diferenças regionais</a:t>
            </a:r>
          </a:p>
          <a:p>
            <a:pPr algn="ctr"/>
            <a:r>
              <a:rPr lang="pt-PT" dirty="0"/>
              <a:t>MAIS no EMPREGO, MENOS nos ESTABELECIMENTOS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813" y="3347461"/>
            <a:ext cx="5541640" cy="2880000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412485" y="6218635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PT" sz="1100" dirty="0">
                <a:solidFill>
                  <a:srgbClr val="000000"/>
                </a:solidFill>
                <a:latin typeface="Euro Sans"/>
              </a:rPr>
              <a:t>Taxa de variação de pessoas ao serviço em estabelecimentos por sub-região </a:t>
            </a:r>
          </a:p>
        </p:txBody>
      </p:sp>
      <p:sp>
        <p:nvSpPr>
          <p:cNvPr id="8" name="Retângulo 7"/>
          <p:cNvSpPr/>
          <p:nvPr/>
        </p:nvSpPr>
        <p:spPr>
          <a:xfrm>
            <a:off x="666163" y="3157758"/>
            <a:ext cx="70243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100" dirty="0">
                <a:solidFill>
                  <a:srgbClr val="000000"/>
                </a:solidFill>
                <a:latin typeface="Euro Sans"/>
              </a:rPr>
              <a:t>2011-19</a:t>
            </a:r>
          </a:p>
        </p:txBody>
      </p:sp>
      <p:sp>
        <p:nvSpPr>
          <p:cNvPr id="19" name="Retângulo 18"/>
          <p:cNvSpPr/>
          <p:nvPr/>
        </p:nvSpPr>
        <p:spPr>
          <a:xfrm>
            <a:off x="2563755" y="3157671"/>
            <a:ext cx="70243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100" dirty="0">
                <a:solidFill>
                  <a:srgbClr val="000000"/>
                </a:solidFill>
                <a:latin typeface="Euro Sans"/>
              </a:rPr>
              <a:t>2019-21</a:t>
            </a:r>
          </a:p>
        </p:txBody>
      </p:sp>
      <p:sp>
        <p:nvSpPr>
          <p:cNvPr id="20" name="Retângulo 19"/>
          <p:cNvSpPr/>
          <p:nvPr/>
        </p:nvSpPr>
        <p:spPr>
          <a:xfrm>
            <a:off x="4441839" y="3166380"/>
            <a:ext cx="70243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100" dirty="0">
                <a:solidFill>
                  <a:srgbClr val="000000"/>
                </a:solidFill>
                <a:latin typeface="Euro Sans"/>
              </a:rPr>
              <a:t>2011-21</a:t>
            </a:r>
          </a:p>
        </p:txBody>
      </p:sp>
      <p:sp>
        <p:nvSpPr>
          <p:cNvPr id="21" name="Seta curvada para baixo 20"/>
          <p:cNvSpPr/>
          <p:nvPr/>
        </p:nvSpPr>
        <p:spPr>
          <a:xfrm>
            <a:off x="2673399" y="2786038"/>
            <a:ext cx="518659" cy="355972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22" name="Retângulo 21"/>
          <p:cNvSpPr/>
          <p:nvPr/>
        </p:nvSpPr>
        <p:spPr>
          <a:xfrm>
            <a:off x="-222123" y="2392587"/>
            <a:ext cx="65357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i="1" dirty="0"/>
              <a:t>EFEITO COVID-19 - Emprego</a:t>
            </a: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5691" y="3347462"/>
            <a:ext cx="5592697" cy="2880000"/>
          </a:xfrm>
          <a:prstGeom prst="rect">
            <a:avLst/>
          </a:prstGeom>
        </p:spPr>
      </p:pic>
      <p:sp>
        <p:nvSpPr>
          <p:cNvPr id="24" name="Retângulo 23"/>
          <p:cNvSpPr/>
          <p:nvPr/>
        </p:nvSpPr>
        <p:spPr>
          <a:xfrm>
            <a:off x="6749825" y="3145784"/>
            <a:ext cx="70243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100" dirty="0">
                <a:solidFill>
                  <a:srgbClr val="000000"/>
                </a:solidFill>
                <a:latin typeface="Euro Sans"/>
              </a:rPr>
              <a:t>2011-19</a:t>
            </a:r>
          </a:p>
        </p:txBody>
      </p:sp>
      <p:sp>
        <p:nvSpPr>
          <p:cNvPr id="25" name="Retângulo 24"/>
          <p:cNvSpPr/>
          <p:nvPr/>
        </p:nvSpPr>
        <p:spPr>
          <a:xfrm>
            <a:off x="8840079" y="3144955"/>
            <a:ext cx="70243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100" dirty="0">
                <a:solidFill>
                  <a:srgbClr val="000000"/>
                </a:solidFill>
                <a:latin typeface="Euro Sans"/>
              </a:rPr>
              <a:t>2019-21</a:t>
            </a:r>
          </a:p>
        </p:txBody>
      </p:sp>
      <p:sp>
        <p:nvSpPr>
          <p:cNvPr id="26" name="Retângulo 25"/>
          <p:cNvSpPr/>
          <p:nvPr/>
        </p:nvSpPr>
        <p:spPr>
          <a:xfrm>
            <a:off x="10754650" y="3128514"/>
            <a:ext cx="70243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100" dirty="0">
                <a:solidFill>
                  <a:srgbClr val="000000"/>
                </a:solidFill>
                <a:latin typeface="Euro Sans"/>
              </a:rPr>
              <a:t>2011-21</a:t>
            </a:r>
          </a:p>
        </p:txBody>
      </p:sp>
      <p:sp>
        <p:nvSpPr>
          <p:cNvPr id="27" name="Seta curvada para baixo 26"/>
          <p:cNvSpPr/>
          <p:nvPr/>
        </p:nvSpPr>
        <p:spPr>
          <a:xfrm>
            <a:off x="8887821" y="2784284"/>
            <a:ext cx="518659" cy="355972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28" name="Retângulo 27"/>
          <p:cNvSpPr/>
          <p:nvPr/>
        </p:nvSpPr>
        <p:spPr>
          <a:xfrm>
            <a:off x="5879258" y="2434432"/>
            <a:ext cx="65357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i="1" dirty="0"/>
              <a:t>EFEITO COVID-19 - Estabelecimentos</a:t>
            </a:r>
          </a:p>
        </p:txBody>
      </p:sp>
      <p:sp>
        <p:nvSpPr>
          <p:cNvPr id="29" name="Retângulo 28"/>
          <p:cNvSpPr/>
          <p:nvPr/>
        </p:nvSpPr>
        <p:spPr>
          <a:xfrm>
            <a:off x="7360517" y="6167835"/>
            <a:ext cx="359400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100" dirty="0">
                <a:solidFill>
                  <a:srgbClr val="000000"/>
                </a:solidFill>
                <a:latin typeface="Euro Sans"/>
              </a:rPr>
              <a:t>Taxa de variação de estabelecimentos por sub-região 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FB215F8-2FA3-9668-F197-F971C4AFE062}"/>
              </a:ext>
            </a:extLst>
          </p:cNvPr>
          <p:cNvSpPr/>
          <p:nvPr/>
        </p:nvSpPr>
        <p:spPr>
          <a:xfrm rot="16200000">
            <a:off x="4907446" y="3182884"/>
            <a:ext cx="495493" cy="933449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91A55DF-6766-503C-C48E-BDDABFC96C9A}"/>
              </a:ext>
            </a:extLst>
          </p:cNvPr>
          <p:cNvSpPr/>
          <p:nvPr/>
        </p:nvSpPr>
        <p:spPr>
          <a:xfrm rot="14251882">
            <a:off x="4468533" y="4750032"/>
            <a:ext cx="907635" cy="625296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E85E0E4-E9A2-0C33-53F0-18F6492888B9}"/>
              </a:ext>
            </a:extLst>
          </p:cNvPr>
          <p:cNvSpPr/>
          <p:nvPr/>
        </p:nvSpPr>
        <p:spPr>
          <a:xfrm rot="16200000">
            <a:off x="11014564" y="3362811"/>
            <a:ext cx="704851" cy="818175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D9C1EC6-F4C4-9A4F-5EC6-9F6EED79C6B5}"/>
              </a:ext>
            </a:extLst>
          </p:cNvPr>
          <p:cNvSpPr/>
          <p:nvPr/>
        </p:nvSpPr>
        <p:spPr>
          <a:xfrm rot="16200000">
            <a:off x="11073869" y="5046030"/>
            <a:ext cx="216452" cy="651584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F912AC5F-C3E8-4AA7-2464-327B23FBD732}"/>
              </a:ext>
            </a:extLst>
          </p:cNvPr>
          <p:cNvSpPr/>
          <p:nvPr/>
        </p:nvSpPr>
        <p:spPr>
          <a:xfrm rot="16200000">
            <a:off x="10632495" y="4432878"/>
            <a:ext cx="577851" cy="360791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985104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ED6B987-3BBB-EC5D-DB19-597A62E96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131" y="348865"/>
            <a:ext cx="11180489" cy="877729"/>
          </a:xfrm>
        </p:spPr>
        <p:txBody>
          <a:bodyPr anchor="ctr">
            <a:normAutofit fontScale="90000"/>
          </a:bodyPr>
          <a:lstStyle/>
          <a:p>
            <a:r>
              <a:rPr lang="pt-PT" sz="4000" b="1" cap="small" dirty="0">
                <a:solidFill>
                  <a:schemeClr val="bg1"/>
                </a:solidFill>
              </a:rPr>
              <a:t>Dinâmicas de Transformação - setor do comércio e serviços</a:t>
            </a:r>
            <a:br>
              <a:rPr lang="pt-PT" sz="4000" b="1" cap="small" dirty="0">
                <a:solidFill>
                  <a:schemeClr val="bg1"/>
                </a:solidFill>
              </a:rPr>
            </a:br>
            <a:r>
              <a:rPr lang="en-US" sz="3100" b="1" cap="small" dirty="0">
                <a:solidFill>
                  <a:schemeClr val="bg1"/>
                </a:solidFill>
              </a:rPr>
              <a:t>2011-2019-2021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9BDE8F0C-2ACE-23B5-9746-36CC29B4BAC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70264" y="6455664"/>
            <a:ext cx="2743200" cy="365125"/>
          </a:xfrm>
        </p:spPr>
        <p:txBody>
          <a:bodyPr>
            <a:normAutofit/>
          </a:bodyPr>
          <a:lstStyle/>
          <a:p>
            <a:pPr algn="r">
              <a:spcAft>
                <a:spcPts val="600"/>
              </a:spcAft>
            </a:pPr>
            <a:r>
              <a:rPr lang="pt-PT" sz="1100">
                <a:solidFill>
                  <a:schemeClr val="tx1">
                    <a:lumMod val="50000"/>
                    <a:lumOff val="50000"/>
                  </a:schemeClr>
                </a:solidFill>
              </a:rPr>
              <a:t>17/07/2024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24110F60-91AE-5B7A-A572-937EEABEB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4320" y="6455664"/>
            <a:ext cx="448056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6F9E2FF6-E84E-421E-BA61-7243C1827DCF}" type="slidenum">
              <a:rPr lang="en-US" sz="11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16</a:t>
            </a:fld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A88FF194-113E-5BEC-AAED-6440D612CF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111" y="1861833"/>
            <a:ext cx="7652981" cy="4548657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596290D6-0E73-7E04-8844-019E8F23CF14}"/>
              </a:ext>
            </a:extLst>
          </p:cNvPr>
          <p:cNvSpPr txBox="1"/>
          <p:nvPr/>
        </p:nvSpPr>
        <p:spPr>
          <a:xfrm>
            <a:off x="593061" y="4146120"/>
            <a:ext cx="275494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100" b="0" i="0" u="none" strike="noStrike" baseline="0" dirty="0">
                <a:solidFill>
                  <a:srgbClr val="000000"/>
                </a:solidFill>
                <a:latin typeface="HVWAC O+ Aaux"/>
              </a:rPr>
              <a:t>c) pessoas ao serviço em empresas</a:t>
            </a:r>
            <a:endParaRPr lang="pt-PT" sz="1100" dirty="0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599CB82A-007D-F06C-07C7-1FF0B2B726E3}"/>
              </a:ext>
            </a:extLst>
          </p:cNvPr>
          <p:cNvSpPr txBox="1"/>
          <p:nvPr/>
        </p:nvSpPr>
        <p:spPr>
          <a:xfrm>
            <a:off x="8133954" y="2084017"/>
            <a:ext cx="4415819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600" b="1" dirty="0">
                <a:solidFill>
                  <a:srgbClr val="000000"/>
                </a:solidFill>
                <a:latin typeface="HVWAC O+ Aaux"/>
              </a:rPr>
              <a:t>Emprego – 2021:</a:t>
            </a:r>
            <a:endParaRPr lang="pt-PT" sz="1600" b="1" i="0" u="none" strike="noStrike" baseline="0" dirty="0">
              <a:solidFill>
                <a:srgbClr val="000000"/>
              </a:solidFill>
              <a:latin typeface="HVWAC O+ Aaux"/>
            </a:endParaRPr>
          </a:p>
          <a:p>
            <a:endParaRPr lang="pt-PT" sz="1600" dirty="0">
              <a:solidFill>
                <a:srgbClr val="000000"/>
              </a:solidFill>
              <a:latin typeface="HVWAC O+ Aaux"/>
            </a:endParaRPr>
          </a:p>
          <a:p>
            <a:r>
              <a:rPr lang="pt-PT" sz="1400" i="0" u="none" strike="noStrike" baseline="0" dirty="0">
                <a:solidFill>
                  <a:srgbClr val="000000"/>
                </a:solidFill>
                <a:latin typeface="HVWAC O+ Aaux"/>
              </a:rPr>
              <a:t>1º Serviços de apoio à produção – 25</a:t>
            </a:r>
            <a:r>
              <a:rPr lang="pt-PT" sz="1200" i="0" u="none" strike="noStrike" baseline="0" dirty="0">
                <a:solidFill>
                  <a:srgbClr val="000000"/>
                </a:solidFill>
                <a:latin typeface="HVWAC O+ Aaux"/>
              </a:rPr>
              <a:t>%</a:t>
            </a:r>
            <a:endParaRPr lang="pt-PT" sz="1200" dirty="0">
              <a:solidFill>
                <a:srgbClr val="000000"/>
              </a:solidFill>
              <a:latin typeface="HVWAC O+ Aaux"/>
            </a:endParaRPr>
          </a:p>
          <a:p>
            <a:r>
              <a:rPr lang="pt-PT" sz="1400" dirty="0">
                <a:solidFill>
                  <a:srgbClr val="000000"/>
                </a:solidFill>
                <a:latin typeface="HVWAC O+ Aaux"/>
              </a:rPr>
              <a:t>2</a:t>
            </a:r>
            <a:r>
              <a:rPr lang="pt-PT" sz="1400" i="0" u="none" strike="noStrike" baseline="0" dirty="0">
                <a:solidFill>
                  <a:srgbClr val="000000"/>
                </a:solidFill>
                <a:latin typeface="HVWAC O+ Aaux"/>
              </a:rPr>
              <a:t>º Comércio – 19%</a:t>
            </a:r>
          </a:p>
          <a:p>
            <a:r>
              <a:rPr lang="pt-PT" sz="1400" dirty="0">
                <a:solidFill>
                  <a:srgbClr val="000000"/>
                </a:solidFill>
                <a:latin typeface="HVWAC O+ Aaux"/>
              </a:rPr>
              <a:t>3º Alojamento e restauração – 9%</a:t>
            </a:r>
          </a:p>
          <a:p>
            <a:r>
              <a:rPr lang="pt-PT" sz="1400" dirty="0">
                <a:solidFill>
                  <a:srgbClr val="000000"/>
                </a:solidFill>
                <a:latin typeface="HVWAC O+ Aaux"/>
              </a:rPr>
              <a:t>4º Serviços sociais – 7%</a:t>
            </a:r>
          </a:p>
          <a:p>
            <a:r>
              <a:rPr lang="pt-PT" sz="1400" dirty="0">
                <a:solidFill>
                  <a:srgbClr val="000000"/>
                </a:solidFill>
                <a:latin typeface="HVWAC O+ Aaux"/>
              </a:rPr>
              <a:t>5º Transportes e armazenagem – 4%</a:t>
            </a:r>
            <a:endParaRPr lang="pt-PT" sz="1200" dirty="0">
              <a:solidFill>
                <a:srgbClr val="000000"/>
              </a:solidFill>
              <a:latin typeface="HVWAC O+ Aaux"/>
            </a:endParaRPr>
          </a:p>
          <a:p>
            <a:r>
              <a:rPr lang="pt-PT" sz="1400" dirty="0">
                <a:solidFill>
                  <a:srgbClr val="000000"/>
                </a:solidFill>
                <a:latin typeface="HVWAC O+ Aaux"/>
              </a:rPr>
              <a:t>6º Serviços pessoais – 4%</a:t>
            </a:r>
            <a:endParaRPr lang="pt-PT" sz="1200" i="0" u="none" strike="noStrike" baseline="0" dirty="0">
              <a:solidFill>
                <a:srgbClr val="000000"/>
              </a:solidFill>
              <a:latin typeface="HVWAC O+ Aaux"/>
            </a:endParaRPr>
          </a:p>
          <a:p>
            <a:endParaRPr lang="pt-PT" sz="1200" i="0" u="none" strike="noStrike" baseline="0" dirty="0">
              <a:solidFill>
                <a:srgbClr val="000000"/>
              </a:solidFill>
              <a:latin typeface="HVWAC O+ Aaux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599CB82A-007D-F06C-07C7-1FF0B2B726E3}"/>
              </a:ext>
            </a:extLst>
          </p:cNvPr>
          <p:cNvSpPr txBox="1"/>
          <p:nvPr/>
        </p:nvSpPr>
        <p:spPr>
          <a:xfrm>
            <a:off x="8133954" y="4405730"/>
            <a:ext cx="4415819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600" b="1" dirty="0">
                <a:solidFill>
                  <a:srgbClr val="000000"/>
                </a:solidFill>
                <a:latin typeface="HVWAC O+ Aaux"/>
              </a:rPr>
              <a:t>Estabelecimentos/Empresas – 2021:</a:t>
            </a:r>
            <a:endParaRPr lang="pt-PT" sz="1600" b="1" i="0" u="none" strike="noStrike" baseline="0" dirty="0">
              <a:solidFill>
                <a:srgbClr val="000000"/>
              </a:solidFill>
              <a:latin typeface="HVWAC O+ Aaux"/>
            </a:endParaRPr>
          </a:p>
          <a:p>
            <a:endParaRPr lang="pt-PT" sz="1600" dirty="0">
              <a:solidFill>
                <a:srgbClr val="000000"/>
              </a:solidFill>
              <a:latin typeface="HVWAC O+ Aaux"/>
            </a:endParaRPr>
          </a:p>
          <a:p>
            <a:r>
              <a:rPr lang="pt-PT" sz="1400" i="0" u="none" strike="noStrike" baseline="0" dirty="0">
                <a:solidFill>
                  <a:srgbClr val="000000"/>
                </a:solidFill>
                <a:latin typeface="HVWAC O+ Aaux"/>
              </a:rPr>
              <a:t>1º Serviços de apoio à </a:t>
            </a:r>
            <a:r>
              <a:rPr lang="pt-PT" sz="1400" dirty="0">
                <a:solidFill>
                  <a:srgbClr val="000000"/>
                </a:solidFill>
                <a:latin typeface="HVWAC O+ Aaux"/>
              </a:rPr>
              <a:t>produção – 30%</a:t>
            </a:r>
          </a:p>
          <a:p>
            <a:r>
              <a:rPr lang="pt-PT" sz="1400" dirty="0">
                <a:solidFill>
                  <a:srgbClr val="000000"/>
                </a:solidFill>
                <a:latin typeface="HVWAC O+ Aaux"/>
              </a:rPr>
              <a:t>2</a:t>
            </a:r>
            <a:r>
              <a:rPr lang="pt-PT" sz="1400" i="0" u="none" strike="noStrike" baseline="0" dirty="0">
                <a:solidFill>
                  <a:srgbClr val="000000"/>
                </a:solidFill>
                <a:latin typeface="HVWAC O+ Aaux"/>
              </a:rPr>
              <a:t>º Comércio – </a:t>
            </a:r>
            <a:r>
              <a:rPr lang="pt-PT" sz="1400" dirty="0">
                <a:solidFill>
                  <a:srgbClr val="000000"/>
                </a:solidFill>
                <a:latin typeface="HVWAC O+ Aaux"/>
              </a:rPr>
              <a:t>17</a:t>
            </a:r>
            <a:r>
              <a:rPr lang="pt-PT" sz="1400" i="0" u="none" strike="noStrike" baseline="0" dirty="0">
                <a:solidFill>
                  <a:srgbClr val="000000"/>
                </a:solidFill>
                <a:latin typeface="HVWAC O+ Aaux"/>
              </a:rPr>
              <a:t>%</a:t>
            </a:r>
          </a:p>
          <a:p>
            <a:r>
              <a:rPr lang="pt-PT" sz="1400" dirty="0">
                <a:solidFill>
                  <a:srgbClr val="000000"/>
                </a:solidFill>
                <a:latin typeface="HVWAC O+ Aaux"/>
              </a:rPr>
              <a:t>3º Serviços sociais – 12%</a:t>
            </a:r>
          </a:p>
          <a:p>
            <a:r>
              <a:rPr lang="pt-PT" sz="1400" dirty="0">
                <a:solidFill>
                  <a:srgbClr val="000000"/>
                </a:solidFill>
                <a:latin typeface="HVWAC O+ Aaux"/>
              </a:rPr>
              <a:t>4º Alojamento e restauração – 9%</a:t>
            </a:r>
          </a:p>
          <a:p>
            <a:r>
              <a:rPr lang="pt-PT" sz="1400" dirty="0">
                <a:solidFill>
                  <a:srgbClr val="000000"/>
                </a:solidFill>
                <a:latin typeface="HVWAC O+ Aaux"/>
              </a:rPr>
              <a:t>5º Serviços pessoais – 8%</a:t>
            </a:r>
            <a:endParaRPr lang="pt-PT" sz="1200" dirty="0">
              <a:solidFill>
                <a:srgbClr val="000000"/>
              </a:solidFill>
              <a:latin typeface="HVWAC O+ Aaux"/>
            </a:endParaRPr>
          </a:p>
          <a:p>
            <a:r>
              <a:rPr lang="pt-PT" sz="1400" dirty="0">
                <a:solidFill>
                  <a:srgbClr val="000000"/>
                </a:solidFill>
                <a:latin typeface="HVWAC O+ Aaux"/>
              </a:rPr>
              <a:t>6º Transportes e armazenagem – 3%</a:t>
            </a:r>
          </a:p>
          <a:p>
            <a:endParaRPr lang="pt-PT" sz="1200" i="0" u="none" strike="noStrike" baseline="0" dirty="0">
              <a:solidFill>
                <a:srgbClr val="000000"/>
              </a:solidFill>
              <a:latin typeface="HVWAC O+ Aaux"/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596290D6-0E73-7E04-8844-019E8F23CF14}"/>
              </a:ext>
            </a:extLst>
          </p:cNvPr>
          <p:cNvSpPr txBox="1"/>
          <p:nvPr/>
        </p:nvSpPr>
        <p:spPr>
          <a:xfrm>
            <a:off x="412086" y="1602966"/>
            <a:ext cx="344294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100" b="0" i="0" u="none" strike="noStrike" baseline="0" dirty="0">
                <a:solidFill>
                  <a:srgbClr val="000000"/>
                </a:solidFill>
                <a:latin typeface="HVWAC O+ Aaux"/>
              </a:rPr>
              <a:t>a) Pessoas ao serviço em estabelecimentos, </a:t>
            </a:r>
            <a:endParaRPr lang="pt-PT" sz="1100" dirty="0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596290D6-0E73-7E04-8844-019E8F23CF14}"/>
              </a:ext>
            </a:extLst>
          </p:cNvPr>
          <p:cNvSpPr txBox="1"/>
          <p:nvPr/>
        </p:nvSpPr>
        <p:spPr>
          <a:xfrm>
            <a:off x="4288442" y="1602967"/>
            <a:ext cx="172789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100" b="0" i="0" u="none" strike="noStrike" baseline="0" dirty="0">
                <a:solidFill>
                  <a:srgbClr val="000000"/>
                </a:solidFill>
                <a:latin typeface="HVWAC O+ Aaux"/>
              </a:rPr>
              <a:t>b) estabelecimentos</a:t>
            </a:r>
            <a:endParaRPr lang="pt-PT" sz="1100" dirty="0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596290D6-0E73-7E04-8844-019E8F23CF14}"/>
              </a:ext>
            </a:extLst>
          </p:cNvPr>
          <p:cNvSpPr txBox="1"/>
          <p:nvPr/>
        </p:nvSpPr>
        <p:spPr>
          <a:xfrm>
            <a:off x="4288442" y="3913776"/>
            <a:ext cx="729103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100" b="0" i="0" u="none" strike="noStrike" baseline="0" dirty="0">
                <a:solidFill>
                  <a:srgbClr val="000000"/>
                </a:solidFill>
                <a:latin typeface="HVWAC O+ Aaux"/>
              </a:rPr>
              <a:t> d) empresas, por grande grupo de atividade económica</a:t>
            </a:r>
            <a:endParaRPr lang="pt-PT" sz="1100" dirty="0"/>
          </a:p>
        </p:txBody>
      </p:sp>
    </p:spTree>
    <p:extLst>
      <p:ext uri="{BB962C8B-B14F-4D97-AF65-F5344CB8AC3E}">
        <p14:creationId xmlns:p14="http://schemas.microsoft.com/office/powerpoint/2010/main" val="2828104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47">
            <a:extLst>
              <a:ext uri="{FF2B5EF4-FFF2-40B4-BE49-F238E27FC236}">
                <a16:creationId xmlns:a16="http://schemas.microsoft.com/office/drawing/2014/main" id="{245A9F99-D9B1-4094-A2E2-B90AC1DB7B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B7FAF607-473A-4A43-A23D-BBFF5C4117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5" name="Graphic 44" descr="Lâmpada">
            <a:extLst>
              <a:ext uri="{FF2B5EF4-FFF2-40B4-BE49-F238E27FC236}">
                <a16:creationId xmlns:a16="http://schemas.microsoft.com/office/drawing/2014/main" id="{8ADCA1B7-DCD6-CAE7-A656-33F5B0C91C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6951" y="1793846"/>
            <a:ext cx="3620021" cy="3620021"/>
          </a:xfrm>
          <a:prstGeom prst="rect">
            <a:avLst/>
          </a:prstGeom>
        </p:spPr>
      </p:pic>
      <p:grpSp>
        <p:nvGrpSpPr>
          <p:cNvPr id="52" name="Group 51">
            <a:extLst>
              <a:ext uri="{FF2B5EF4-FFF2-40B4-BE49-F238E27FC236}">
                <a16:creationId xmlns:a16="http://schemas.microsoft.com/office/drawing/2014/main" id="{C5F6476F-D303-44D3-B30F-1BA348F0F6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2635" y="52996"/>
            <a:ext cx="5928607" cy="6805005"/>
            <a:chOff x="6095999" y="52996"/>
            <a:chExt cx="6093363" cy="6805005"/>
          </a:xfrm>
          <a:solidFill>
            <a:schemeClr val="accent5">
              <a:alpha val="10000"/>
            </a:schemeClr>
          </a:solidFill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C972EB4B-0539-4430-9340-8117B9D7C3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6001" y="52996"/>
              <a:ext cx="6093361" cy="6805003"/>
            </a:xfrm>
            <a:custGeom>
              <a:avLst/>
              <a:gdLst>
                <a:gd name="connsiteX0" fmla="*/ 3391253 w 5890489"/>
                <a:gd name="connsiteY0" fmla="*/ 0 h 6578438"/>
                <a:gd name="connsiteX1" fmla="*/ 3434974 w 5890489"/>
                <a:gd name="connsiteY1" fmla="*/ 646 h 6578438"/>
                <a:gd name="connsiteX2" fmla="*/ 3522419 w 5890489"/>
                <a:gd name="connsiteY2" fmla="*/ 2712 h 6578438"/>
                <a:gd name="connsiteX3" fmla="*/ 3610261 w 5890489"/>
                <a:gd name="connsiteY3" fmla="*/ 6458 h 6578438"/>
                <a:gd name="connsiteX4" fmla="*/ 3786872 w 5890489"/>
                <a:gd name="connsiteY4" fmla="*/ 20667 h 6578438"/>
                <a:gd name="connsiteX5" fmla="*/ 3962291 w 5890489"/>
                <a:gd name="connsiteY5" fmla="*/ 43530 h 6578438"/>
                <a:gd name="connsiteX6" fmla="*/ 4135855 w 5890489"/>
                <a:gd name="connsiteY6" fmla="*/ 75176 h 6578438"/>
                <a:gd name="connsiteX7" fmla="*/ 4307299 w 5890489"/>
                <a:gd name="connsiteY7" fmla="*/ 114315 h 6578438"/>
                <a:gd name="connsiteX8" fmla="*/ 4476358 w 5890489"/>
                <a:gd name="connsiteY8" fmla="*/ 160816 h 6578438"/>
                <a:gd name="connsiteX9" fmla="*/ 4559829 w 5890489"/>
                <a:gd name="connsiteY9" fmla="*/ 186779 h 6578438"/>
                <a:gd name="connsiteX10" fmla="*/ 4642901 w 5890489"/>
                <a:gd name="connsiteY10" fmla="*/ 213648 h 6578438"/>
                <a:gd name="connsiteX11" fmla="*/ 5280847 w 5890489"/>
                <a:gd name="connsiteY11" fmla="*/ 485936 h 6578438"/>
                <a:gd name="connsiteX12" fmla="*/ 5865400 w 5890489"/>
                <a:gd name="connsiteY12" fmla="*/ 851099 h 6578438"/>
                <a:gd name="connsiteX13" fmla="*/ 5890489 w 5890489"/>
                <a:gd name="connsiteY13" fmla="*/ 870950 h 6578438"/>
                <a:gd name="connsiteX14" fmla="*/ 5890489 w 5890489"/>
                <a:gd name="connsiteY14" fmla="*/ 1321814 h 6578438"/>
                <a:gd name="connsiteX15" fmla="*/ 5887395 w 5890489"/>
                <a:gd name="connsiteY15" fmla="*/ 1318952 h 6578438"/>
                <a:gd name="connsiteX16" fmla="*/ 5830291 w 5890489"/>
                <a:gd name="connsiteY16" fmla="*/ 1265992 h 6578438"/>
                <a:gd name="connsiteX17" fmla="*/ 5815981 w 5890489"/>
                <a:gd name="connsiteY17" fmla="*/ 1252687 h 6578438"/>
                <a:gd name="connsiteX18" fmla="*/ 5801142 w 5890489"/>
                <a:gd name="connsiteY18" fmla="*/ 1240158 h 6578438"/>
                <a:gd name="connsiteX19" fmla="*/ 5771464 w 5890489"/>
                <a:gd name="connsiteY19" fmla="*/ 1214969 h 6578438"/>
                <a:gd name="connsiteX20" fmla="*/ 5651030 w 5890489"/>
                <a:gd name="connsiteY20" fmla="*/ 1115767 h 6578438"/>
                <a:gd name="connsiteX21" fmla="*/ 5123183 w 5890489"/>
                <a:gd name="connsiteY21" fmla="*/ 780443 h 6578438"/>
                <a:gd name="connsiteX22" fmla="*/ 4533860 w 5890489"/>
                <a:gd name="connsiteY22" fmla="*/ 567701 h 6578438"/>
                <a:gd name="connsiteX23" fmla="*/ 4457281 w 5890489"/>
                <a:gd name="connsiteY23" fmla="*/ 550780 h 6578438"/>
                <a:gd name="connsiteX24" fmla="*/ 4380568 w 5890489"/>
                <a:gd name="connsiteY24" fmla="*/ 535279 h 6578438"/>
                <a:gd name="connsiteX25" fmla="*/ 4303325 w 5890489"/>
                <a:gd name="connsiteY25" fmla="*/ 522879 h 6578438"/>
                <a:gd name="connsiteX26" fmla="*/ 4264769 w 5890489"/>
                <a:gd name="connsiteY26" fmla="*/ 516679 h 6578438"/>
                <a:gd name="connsiteX27" fmla="*/ 4226082 w 5890489"/>
                <a:gd name="connsiteY27" fmla="*/ 511253 h 6578438"/>
                <a:gd name="connsiteX28" fmla="*/ 4070934 w 5890489"/>
                <a:gd name="connsiteY28" fmla="*/ 494848 h 6578438"/>
                <a:gd name="connsiteX29" fmla="*/ 3915521 w 5890489"/>
                <a:gd name="connsiteY29" fmla="*/ 486065 h 6578438"/>
                <a:gd name="connsiteX30" fmla="*/ 3760241 w 5890489"/>
                <a:gd name="connsiteY30" fmla="*/ 484257 h 6578438"/>
                <a:gd name="connsiteX31" fmla="*/ 3682734 w 5890489"/>
                <a:gd name="connsiteY31" fmla="*/ 486581 h 6578438"/>
                <a:gd name="connsiteX32" fmla="*/ 3605491 w 5890489"/>
                <a:gd name="connsiteY32" fmla="*/ 488907 h 6578438"/>
                <a:gd name="connsiteX33" fmla="*/ 3527454 w 5890489"/>
                <a:gd name="connsiteY33" fmla="*/ 493169 h 6578438"/>
                <a:gd name="connsiteX34" fmla="*/ 3449151 w 5890489"/>
                <a:gd name="connsiteY34" fmla="*/ 498336 h 6578438"/>
                <a:gd name="connsiteX35" fmla="*/ 3410067 w 5890489"/>
                <a:gd name="connsiteY35" fmla="*/ 500532 h 6578438"/>
                <a:gd name="connsiteX36" fmla="*/ 3371246 w 5890489"/>
                <a:gd name="connsiteY36" fmla="*/ 504279 h 6578438"/>
                <a:gd name="connsiteX37" fmla="*/ 3293739 w 5890489"/>
                <a:gd name="connsiteY37" fmla="*/ 511512 h 6578438"/>
                <a:gd name="connsiteX38" fmla="*/ 2689445 w 5890489"/>
                <a:gd name="connsiteY38" fmla="*/ 610198 h 6578438"/>
                <a:gd name="connsiteX39" fmla="*/ 2117875 w 5890489"/>
                <a:gd name="connsiteY39" fmla="*/ 800335 h 6578438"/>
                <a:gd name="connsiteX40" fmla="*/ 1981276 w 5890489"/>
                <a:gd name="connsiteY40" fmla="*/ 865566 h 6578438"/>
                <a:gd name="connsiteX41" fmla="*/ 1847991 w 5890489"/>
                <a:gd name="connsiteY41" fmla="*/ 938676 h 6578438"/>
                <a:gd name="connsiteX42" fmla="*/ 1783069 w 5890489"/>
                <a:gd name="connsiteY42" fmla="*/ 978718 h 6578438"/>
                <a:gd name="connsiteX43" fmla="*/ 1750609 w 5890489"/>
                <a:gd name="connsiteY43" fmla="*/ 998869 h 6578438"/>
                <a:gd name="connsiteX44" fmla="*/ 1734312 w 5890489"/>
                <a:gd name="connsiteY44" fmla="*/ 1008945 h 6578438"/>
                <a:gd name="connsiteX45" fmla="*/ 1718547 w 5890489"/>
                <a:gd name="connsiteY45" fmla="*/ 1019924 h 6578438"/>
                <a:gd name="connsiteX46" fmla="*/ 1655481 w 5890489"/>
                <a:gd name="connsiteY46" fmla="*/ 1063582 h 6578438"/>
                <a:gd name="connsiteX47" fmla="*/ 1593077 w 5890489"/>
                <a:gd name="connsiteY47" fmla="*/ 1108664 h 6578438"/>
                <a:gd name="connsiteX48" fmla="*/ 1532263 w 5890489"/>
                <a:gd name="connsiteY48" fmla="*/ 1156197 h 6578438"/>
                <a:gd name="connsiteX49" fmla="*/ 1472509 w 5890489"/>
                <a:gd name="connsiteY49" fmla="*/ 1205152 h 6578438"/>
                <a:gd name="connsiteX50" fmla="*/ 1414212 w 5890489"/>
                <a:gd name="connsiteY50" fmla="*/ 1256175 h 6578438"/>
                <a:gd name="connsiteX51" fmla="*/ 1357242 w 5890489"/>
                <a:gd name="connsiteY51" fmla="*/ 1308359 h 6578438"/>
                <a:gd name="connsiteX52" fmla="*/ 1153072 w 5890489"/>
                <a:gd name="connsiteY52" fmla="*/ 1529498 h 6578438"/>
                <a:gd name="connsiteX53" fmla="*/ 1002694 w 5890489"/>
                <a:gd name="connsiteY53" fmla="*/ 1770658 h 6578438"/>
                <a:gd name="connsiteX54" fmla="*/ 974076 w 5890489"/>
                <a:gd name="connsiteY54" fmla="*/ 1835371 h 6578438"/>
                <a:gd name="connsiteX55" fmla="*/ 949564 w 5890489"/>
                <a:gd name="connsiteY55" fmla="*/ 1903573 h 6578438"/>
                <a:gd name="connsiteX56" fmla="*/ 927173 w 5890489"/>
                <a:gd name="connsiteY56" fmla="*/ 1974229 h 6578438"/>
                <a:gd name="connsiteX57" fmla="*/ 906107 w 5890489"/>
                <a:gd name="connsiteY57" fmla="*/ 2046952 h 6578438"/>
                <a:gd name="connsiteX58" fmla="*/ 751092 w 5890489"/>
                <a:gd name="connsiteY58" fmla="*/ 2676266 h 6578438"/>
                <a:gd name="connsiteX59" fmla="*/ 547189 w 5890489"/>
                <a:gd name="connsiteY59" fmla="*/ 3308422 h 6578438"/>
                <a:gd name="connsiteX60" fmla="*/ 441195 w 5890489"/>
                <a:gd name="connsiteY60" fmla="*/ 3866306 h 6578438"/>
                <a:gd name="connsiteX61" fmla="*/ 527182 w 5890489"/>
                <a:gd name="connsiteY61" fmla="*/ 4439174 h 6578438"/>
                <a:gd name="connsiteX62" fmla="*/ 775073 w 5890489"/>
                <a:gd name="connsiteY62" fmla="*/ 4987240 h 6578438"/>
                <a:gd name="connsiteX63" fmla="*/ 943206 w 5890489"/>
                <a:gd name="connsiteY63" fmla="*/ 5244933 h 6578438"/>
                <a:gd name="connsiteX64" fmla="*/ 1133728 w 5890489"/>
                <a:gd name="connsiteY64" fmla="*/ 5490356 h 6578438"/>
                <a:gd name="connsiteX65" fmla="*/ 1359626 w 5890489"/>
                <a:gd name="connsiteY65" fmla="*/ 5709815 h 6578438"/>
                <a:gd name="connsiteX66" fmla="*/ 1481254 w 5890489"/>
                <a:gd name="connsiteY66" fmla="*/ 5809146 h 6578438"/>
                <a:gd name="connsiteX67" fmla="*/ 1543260 w 5890489"/>
                <a:gd name="connsiteY67" fmla="*/ 5856940 h 6578438"/>
                <a:gd name="connsiteX68" fmla="*/ 1607518 w 5890489"/>
                <a:gd name="connsiteY68" fmla="*/ 5901374 h 6578438"/>
                <a:gd name="connsiteX69" fmla="*/ 2145566 w 5890489"/>
                <a:gd name="connsiteY69" fmla="*/ 6193814 h 6578438"/>
                <a:gd name="connsiteX70" fmla="*/ 2214991 w 5890489"/>
                <a:gd name="connsiteY70" fmla="*/ 6221844 h 6578438"/>
                <a:gd name="connsiteX71" fmla="*/ 2249307 w 5890489"/>
                <a:gd name="connsiteY71" fmla="*/ 6236182 h 6578438"/>
                <a:gd name="connsiteX72" fmla="*/ 2284285 w 5890489"/>
                <a:gd name="connsiteY72" fmla="*/ 6248711 h 6578438"/>
                <a:gd name="connsiteX73" fmla="*/ 2354241 w 5890489"/>
                <a:gd name="connsiteY73" fmla="*/ 6273124 h 6578438"/>
                <a:gd name="connsiteX74" fmla="*/ 2371597 w 5890489"/>
                <a:gd name="connsiteY74" fmla="*/ 6279324 h 6578438"/>
                <a:gd name="connsiteX75" fmla="*/ 2387894 w 5890489"/>
                <a:gd name="connsiteY75" fmla="*/ 6287719 h 6578438"/>
                <a:gd name="connsiteX76" fmla="*/ 2421414 w 5890489"/>
                <a:gd name="connsiteY76" fmla="*/ 6302186 h 6578438"/>
                <a:gd name="connsiteX77" fmla="*/ 2489117 w 5890489"/>
                <a:gd name="connsiteY77" fmla="*/ 6329441 h 6578438"/>
                <a:gd name="connsiteX78" fmla="*/ 2522902 w 5890489"/>
                <a:gd name="connsiteY78" fmla="*/ 6343134 h 6578438"/>
                <a:gd name="connsiteX79" fmla="*/ 2556953 w 5890489"/>
                <a:gd name="connsiteY79" fmla="*/ 6356051 h 6578438"/>
                <a:gd name="connsiteX80" fmla="*/ 2695009 w 5890489"/>
                <a:gd name="connsiteY80" fmla="*/ 6401905 h 6578438"/>
                <a:gd name="connsiteX81" fmla="*/ 3268035 w 5890489"/>
                <a:gd name="connsiteY81" fmla="*/ 6501238 h 6578438"/>
                <a:gd name="connsiteX82" fmla="*/ 3341038 w 5890489"/>
                <a:gd name="connsiteY82" fmla="*/ 6506145 h 6578438"/>
                <a:gd name="connsiteX83" fmla="*/ 3414703 w 5890489"/>
                <a:gd name="connsiteY83" fmla="*/ 6507050 h 6578438"/>
                <a:gd name="connsiteX84" fmla="*/ 3488237 w 5890489"/>
                <a:gd name="connsiteY84" fmla="*/ 6508212 h 6578438"/>
                <a:gd name="connsiteX85" fmla="*/ 3524142 w 5890489"/>
                <a:gd name="connsiteY85" fmla="*/ 6507955 h 6578438"/>
                <a:gd name="connsiteX86" fmla="*/ 3559252 w 5890489"/>
                <a:gd name="connsiteY86" fmla="*/ 6506921 h 6578438"/>
                <a:gd name="connsiteX87" fmla="*/ 3629207 w 5890489"/>
                <a:gd name="connsiteY87" fmla="*/ 6503045 h 6578438"/>
                <a:gd name="connsiteX88" fmla="*/ 3698633 w 5890489"/>
                <a:gd name="connsiteY88" fmla="*/ 6496845 h 6578438"/>
                <a:gd name="connsiteX89" fmla="*/ 3733213 w 5890489"/>
                <a:gd name="connsiteY89" fmla="*/ 6493357 h 6578438"/>
                <a:gd name="connsiteX90" fmla="*/ 3767529 w 5890489"/>
                <a:gd name="connsiteY90" fmla="*/ 6488707 h 6578438"/>
                <a:gd name="connsiteX91" fmla="*/ 3801845 w 5890489"/>
                <a:gd name="connsiteY91" fmla="*/ 6484057 h 6578438"/>
                <a:gd name="connsiteX92" fmla="*/ 3835895 w 5890489"/>
                <a:gd name="connsiteY92" fmla="*/ 6478116 h 6578438"/>
                <a:gd name="connsiteX93" fmla="*/ 4364801 w 5890489"/>
                <a:gd name="connsiteY93" fmla="*/ 6308517 h 6578438"/>
                <a:gd name="connsiteX94" fmla="*/ 4861379 w 5890489"/>
                <a:gd name="connsiteY94" fmla="*/ 6000576 h 6578438"/>
                <a:gd name="connsiteX95" fmla="*/ 5341263 w 5890489"/>
                <a:gd name="connsiteY95" fmla="*/ 5605834 h 6578438"/>
                <a:gd name="connsiteX96" fmla="*/ 5587301 w 5890489"/>
                <a:gd name="connsiteY96" fmla="*/ 5390379 h 6578438"/>
                <a:gd name="connsiteX97" fmla="*/ 5849105 w 5890489"/>
                <a:gd name="connsiteY97" fmla="*/ 5176344 h 6578438"/>
                <a:gd name="connsiteX98" fmla="*/ 5890489 w 5890489"/>
                <a:gd name="connsiteY98" fmla="*/ 5145260 h 6578438"/>
                <a:gd name="connsiteX99" fmla="*/ 5890489 w 5890489"/>
                <a:gd name="connsiteY99" fmla="*/ 5995323 h 6578438"/>
                <a:gd name="connsiteX100" fmla="*/ 5811477 w 5890489"/>
                <a:gd name="connsiteY100" fmla="*/ 6077819 h 6578438"/>
                <a:gd name="connsiteX101" fmla="*/ 5301384 w 5890489"/>
                <a:gd name="connsiteY101" fmla="*/ 6542958 h 6578438"/>
                <a:gd name="connsiteX102" fmla="*/ 5252008 w 5890489"/>
                <a:gd name="connsiteY102" fmla="*/ 6578438 h 6578438"/>
                <a:gd name="connsiteX103" fmla="*/ 1653730 w 5890489"/>
                <a:gd name="connsiteY103" fmla="*/ 6578438 h 6578438"/>
                <a:gd name="connsiteX104" fmla="*/ 1549768 w 5890489"/>
                <a:gd name="connsiteY104" fmla="*/ 6488821 h 6578438"/>
                <a:gd name="connsiteX105" fmla="*/ 1298282 w 5890489"/>
                <a:gd name="connsiteY105" fmla="*/ 6243932 h 6578438"/>
                <a:gd name="connsiteX106" fmla="*/ 1237999 w 5890489"/>
                <a:gd name="connsiteY106" fmla="*/ 6181671 h 6578438"/>
                <a:gd name="connsiteX107" fmla="*/ 1179967 w 5890489"/>
                <a:gd name="connsiteY107" fmla="*/ 6117862 h 6578438"/>
                <a:gd name="connsiteX108" fmla="*/ 1121936 w 5890489"/>
                <a:gd name="connsiteY108" fmla="*/ 6054569 h 6578438"/>
                <a:gd name="connsiteX109" fmla="*/ 1065628 w 5890489"/>
                <a:gd name="connsiteY109" fmla="*/ 5990243 h 6578438"/>
                <a:gd name="connsiteX110" fmla="*/ 954335 w 5890489"/>
                <a:gd name="connsiteY110" fmla="*/ 5861460 h 6578438"/>
                <a:gd name="connsiteX111" fmla="*/ 898953 w 5890489"/>
                <a:gd name="connsiteY111" fmla="*/ 5797393 h 6578438"/>
                <a:gd name="connsiteX112" fmla="*/ 842908 w 5890489"/>
                <a:gd name="connsiteY112" fmla="*/ 5733582 h 6578438"/>
                <a:gd name="connsiteX113" fmla="*/ 622442 w 5890489"/>
                <a:gd name="connsiteY113" fmla="*/ 5471884 h 6578438"/>
                <a:gd name="connsiteX114" fmla="*/ 425559 w 5890489"/>
                <a:gd name="connsiteY114" fmla="*/ 5190036 h 6578438"/>
                <a:gd name="connsiteX115" fmla="*/ 123877 w 5890489"/>
                <a:gd name="connsiteY115" fmla="*/ 4564210 h 6578438"/>
                <a:gd name="connsiteX116" fmla="*/ 130 w 5890489"/>
                <a:gd name="connsiteY116" fmla="*/ 3865530 h 6578438"/>
                <a:gd name="connsiteX117" fmla="*/ 30602 w 5890489"/>
                <a:gd name="connsiteY117" fmla="*/ 3505793 h 6578438"/>
                <a:gd name="connsiteX118" fmla="*/ 126924 w 5890489"/>
                <a:gd name="connsiteY118" fmla="*/ 3157164 h 6578438"/>
                <a:gd name="connsiteX119" fmla="*/ 334803 w 5890489"/>
                <a:gd name="connsiteY119" fmla="*/ 2560530 h 6578438"/>
                <a:gd name="connsiteX120" fmla="*/ 381176 w 5890489"/>
                <a:gd name="connsiteY120" fmla="*/ 2409144 h 6578438"/>
                <a:gd name="connsiteX121" fmla="*/ 425825 w 5890489"/>
                <a:gd name="connsiteY121" fmla="*/ 2255819 h 6578438"/>
                <a:gd name="connsiteX122" fmla="*/ 470210 w 5890489"/>
                <a:gd name="connsiteY122" fmla="*/ 2099523 h 6578438"/>
                <a:gd name="connsiteX123" fmla="*/ 492998 w 5890489"/>
                <a:gd name="connsiteY123" fmla="*/ 2020213 h 6578438"/>
                <a:gd name="connsiteX124" fmla="*/ 517509 w 5890489"/>
                <a:gd name="connsiteY124" fmla="*/ 1939224 h 6578438"/>
                <a:gd name="connsiteX125" fmla="*/ 544007 w 5890489"/>
                <a:gd name="connsiteY125" fmla="*/ 1857201 h 6578438"/>
                <a:gd name="connsiteX126" fmla="*/ 573288 w 5890489"/>
                <a:gd name="connsiteY126" fmla="*/ 1774274 h 6578438"/>
                <a:gd name="connsiteX127" fmla="*/ 606146 w 5890489"/>
                <a:gd name="connsiteY127" fmla="*/ 1690832 h 6578438"/>
                <a:gd name="connsiteX128" fmla="*/ 644569 w 5890489"/>
                <a:gd name="connsiteY128" fmla="*/ 1607775 h 6578438"/>
                <a:gd name="connsiteX129" fmla="*/ 837874 w 5890489"/>
                <a:gd name="connsiteY129" fmla="*/ 1297638 h 6578438"/>
                <a:gd name="connsiteX130" fmla="*/ 1069602 w 5890489"/>
                <a:gd name="connsiteY130" fmla="*/ 1032194 h 6578438"/>
                <a:gd name="connsiteX131" fmla="*/ 1130548 w 5890489"/>
                <a:gd name="connsiteY131" fmla="*/ 970839 h 6578438"/>
                <a:gd name="connsiteX132" fmla="*/ 1192024 w 5890489"/>
                <a:gd name="connsiteY132" fmla="*/ 910129 h 6578438"/>
                <a:gd name="connsiteX133" fmla="*/ 1255356 w 5890489"/>
                <a:gd name="connsiteY133" fmla="*/ 850841 h 6578438"/>
                <a:gd name="connsiteX134" fmla="*/ 1319614 w 5890489"/>
                <a:gd name="connsiteY134" fmla="*/ 792068 h 6578438"/>
                <a:gd name="connsiteX135" fmla="*/ 1385728 w 5890489"/>
                <a:gd name="connsiteY135" fmla="*/ 734975 h 6578438"/>
                <a:gd name="connsiteX136" fmla="*/ 1452768 w 5890489"/>
                <a:gd name="connsiteY136" fmla="*/ 678528 h 6578438"/>
                <a:gd name="connsiteX137" fmla="*/ 1469594 w 5890489"/>
                <a:gd name="connsiteY137" fmla="*/ 664449 h 6578438"/>
                <a:gd name="connsiteX138" fmla="*/ 1487083 w 5890489"/>
                <a:gd name="connsiteY138" fmla="*/ 651015 h 6578438"/>
                <a:gd name="connsiteX139" fmla="*/ 1522193 w 5890489"/>
                <a:gd name="connsiteY139" fmla="*/ 624277 h 6578438"/>
                <a:gd name="connsiteX140" fmla="*/ 1592415 w 5890489"/>
                <a:gd name="connsiteY140" fmla="*/ 570671 h 6578438"/>
                <a:gd name="connsiteX141" fmla="*/ 1738287 w 5890489"/>
                <a:gd name="connsiteY141" fmla="*/ 469402 h 6578438"/>
                <a:gd name="connsiteX142" fmla="*/ 1890918 w 5890489"/>
                <a:gd name="connsiteY142" fmla="*/ 376530 h 6578438"/>
                <a:gd name="connsiteX143" fmla="*/ 2555363 w 5890489"/>
                <a:gd name="connsiteY143" fmla="*/ 105274 h 6578438"/>
                <a:gd name="connsiteX144" fmla="*/ 3259291 w 5890489"/>
                <a:gd name="connsiteY144" fmla="*/ 3229 h 6578438"/>
                <a:gd name="connsiteX145" fmla="*/ 3347265 w 5890489"/>
                <a:gd name="connsiteY145" fmla="*/ 903 h 6578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5890489" h="6578438">
                  <a:moveTo>
                    <a:pt x="3391253" y="0"/>
                  </a:moveTo>
                  <a:lnTo>
                    <a:pt x="3434974" y="646"/>
                  </a:lnTo>
                  <a:lnTo>
                    <a:pt x="3522419" y="2712"/>
                  </a:lnTo>
                  <a:cubicBezTo>
                    <a:pt x="3551567" y="3488"/>
                    <a:pt x="3580451" y="3746"/>
                    <a:pt x="3610261" y="6458"/>
                  </a:cubicBezTo>
                  <a:cubicBezTo>
                    <a:pt x="3669353" y="10850"/>
                    <a:pt x="3728179" y="14337"/>
                    <a:pt x="3786872" y="20667"/>
                  </a:cubicBezTo>
                  <a:lnTo>
                    <a:pt x="3962291" y="43530"/>
                  </a:lnTo>
                  <a:lnTo>
                    <a:pt x="4135855" y="75176"/>
                  </a:lnTo>
                  <a:cubicBezTo>
                    <a:pt x="4193224" y="87836"/>
                    <a:pt x="4250328" y="101398"/>
                    <a:pt x="4307299" y="114315"/>
                  </a:cubicBezTo>
                  <a:cubicBezTo>
                    <a:pt x="4364139" y="128394"/>
                    <a:pt x="4420050" y="145575"/>
                    <a:pt x="4476358" y="160816"/>
                  </a:cubicBezTo>
                  <a:cubicBezTo>
                    <a:pt x="4504580" y="167921"/>
                    <a:pt x="4532138" y="177995"/>
                    <a:pt x="4559829" y="186779"/>
                  </a:cubicBezTo>
                  <a:lnTo>
                    <a:pt x="4642901" y="213648"/>
                  </a:lnTo>
                  <a:cubicBezTo>
                    <a:pt x="4863234" y="288307"/>
                    <a:pt x="5076414" y="379371"/>
                    <a:pt x="5280847" y="485936"/>
                  </a:cubicBezTo>
                  <a:cubicBezTo>
                    <a:pt x="5485018" y="592631"/>
                    <a:pt x="5681768" y="713145"/>
                    <a:pt x="5865400" y="851099"/>
                  </a:cubicBezTo>
                  <a:lnTo>
                    <a:pt x="5890489" y="870950"/>
                  </a:lnTo>
                  <a:lnTo>
                    <a:pt x="5890489" y="1321814"/>
                  </a:lnTo>
                  <a:lnTo>
                    <a:pt x="5887395" y="1318952"/>
                  </a:lnTo>
                  <a:lnTo>
                    <a:pt x="5830291" y="1265992"/>
                  </a:lnTo>
                  <a:lnTo>
                    <a:pt x="5815981" y="1252687"/>
                  </a:lnTo>
                  <a:lnTo>
                    <a:pt x="5801142" y="1240158"/>
                  </a:lnTo>
                  <a:lnTo>
                    <a:pt x="5771464" y="1214969"/>
                  </a:lnTo>
                  <a:cubicBezTo>
                    <a:pt x="5731849" y="1181385"/>
                    <a:pt x="5692897" y="1146896"/>
                    <a:pt x="5651030" y="1115767"/>
                  </a:cubicBezTo>
                  <a:cubicBezTo>
                    <a:pt x="5487534" y="986985"/>
                    <a:pt x="5311321" y="872542"/>
                    <a:pt x="5123183" y="780443"/>
                  </a:cubicBezTo>
                  <a:cubicBezTo>
                    <a:pt x="4935309" y="688087"/>
                    <a:pt x="4737102" y="616398"/>
                    <a:pt x="4533860" y="567701"/>
                  </a:cubicBezTo>
                  <a:lnTo>
                    <a:pt x="4457281" y="550780"/>
                  </a:lnTo>
                  <a:cubicBezTo>
                    <a:pt x="4431709" y="545484"/>
                    <a:pt x="4406536" y="538896"/>
                    <a:pt x="4380568" y="535279"/>
                  </a:cubicBezTo>
                  <a:lnTo>
                    <a:pt x="4303325" y="522879"/>
                  </a:lnTo>
                  <a:lnTo>
                    <a:pt x="4264769" y="516679"/>
                  </a:lnTo>
                  <a:cubicBezTo>
                    <a:pt x="4251918" y="514612"/>
                    <a:pt x="4239067" y="512415"/>
                    <a:pt x="4226082" y="511253"/>
                  </a:cubicBezTo>
                  <a:cubicBezTo>
                    <a:pt x="4174145" y="505829"/>
                    <a:pt x="4122606" y="499498"/>
                    <a:pt x="4070934" y="494848"/>
                  </a:cubicBezTo>
                  <a:lnTo>
                    <a:pt x="3915521" y="486065"/>
                  </a:lnTo>
                  <a:lnTo>
                    <a:pt x="3760241" y="484257"/>
                  </a:lnTo>
                  <a:cubicBezTo>
                    <a:pt x="3734405" y="483869"/>
                    <a:pt x="3708571" y="485936"/>
                    <a:pt x="3682734" y="486581"/>
                  </a:cubicBezTo>
                  <a:lnTo>
                    <a:pt x="3605491" y="488907"/>
                  </a:lnTo>
                  <a:cubicBezTo>
                    <a:pt x="3579921" y="489165"/>
                    <a:pt x="3553555" y="491490"/>
                    <a:pt x="3527454" y="493169"/>
                  </a:cubicBezTo>
                  <a:lnTo>
                    <a:pt x="3449151" y="498336"/>
                  </a:lnTo>
                  <a:lnTo>
                    <a:pt x="3410067" y="500532"/>
                  </a:lnTo>
                  <a:lnTo>
                    <a:pt x="3371246" y="504279"/>
                  </a:lnTo>
                  <a:cubicBezTo>
                    <a:pt x="3345410" y="506862"/>
                    <a:pt x="3319575" y="509315"/>
                    <a:pt x="3293739" y="511512"/>
                  </a:cubicBezTo>
                  <a:cubicBezTo>
                    <a:pt x="3087450" y="531662"/>
                    <a:pt x="2885531" y="563180"/>
                    <a:pt x="2689445" y="610198"/>
                  </a:cubicBezTo>
                  <a:cubicBezTo>
                    <a:pt x="2493357" y="657344"/>
                    <a:pt x="2302303" y="719088"/>
                    <a:pt x="2117875" y="800335"/>
                  </a:cubicBezTo>
                  <a:cubicBezTo>
                    <a:pt x="2072298" y="821648"/>
                    <a:pt x="2026854" y="843606"/>
                    <a:pt x="1981276" y="865566"/>
                  </a:cubicBezTo>
                  <a:cubicBezTo>
                    <a:pt x="1937025" y="889978"/>
                    <a:pt x="1891978" y="913229"/>
                    <a:pt x="1847991" y="938676"/>
                  </a:cubicBezTo>
                  <a:lnTo>
                    <a:pt x="1783069" y="978718"/>
                  </a:lnTo>
                  <a:lnTo>
                    <a:pt x="1750609" y="998869"/>
                  </a:lnTo>
                  <a:lnTo>
                    <a:pt x="1734312" y="1008945"/>
                  </a:lnTo>
                  <a:lnTo>
                    <a:pt x="1718547" y="1019924"/>
                  </a:lnTo>
                  <a:lnTo>
                    <a:pt x="1655481" y="1063582"/>
                  </a:lnTo>
                  <a:cubicBezTo>
                    <a:pt x="1634414" y="1078178"/>
                    <a:pt x="1612950" y="1092259"/>
                    <a:pt x="1593077" y="1108664"/>
                  </a:cubicBezTo>
                  <a:lnTo>
                    <a:pt x="1532263" y="1156197"/>
                  </a:lnTo>
                  <a:cubicBezTo>
                    <a:pt x="1511992" y="1172085"/>
                    <a:pt x="1491587" y="1187844"/>
                    <a:pt x="1472509" y="1205152"/>
                  </a:cubicBezTo>
                  <a:lnTo>
                    <a:pt x="1414212" y="1256175"/>
                  </a:lnTo>
                  <a:cubicBezTo>
                    <a:pt x="1395001" y="1273354"/>
                    <a:pt x="1375127" y="1290147"/>
                    <a:pt x="1357242" y="1308359"/>
                  </a:cubicBezTo>
                  <a:cubicBezTo>
                    <a:pt x="1283178" y="1379532"/>
                    <a:pt x="1212163" y="1452513"/>
                    <a:pt x="1153072" y="1529498"/>
                  </a:cubicBezTo>
                  <a:cubicBezTo>
                    <a:pt x="1090933" y="1605578"/>
                    <a:pt x="1043501" y="1685794"/>
                    <a:pt x="1002694" y="1770658"/>
                  </a:cubicBezTo>
                  <a:lnTo>
                    <a:pt x="974076" y="1835371"/>
                  </a:lnTo>
                  <a:lnTo>
                    <a:pt x="949564" y="1903573"/>
                  </a:lnTo>
                  <a:cubicBezTo>
                    <a:pt x="940820" y="1925661"/>
                    <a:pt x="934593" y="1950719"/>
                    <a:pt x="927173" y="1974229"/>
                  </a:cubicBezTo>
                  <a:cubicBezTo>
                    <a:pt x="920019" y="1998254"/>
                    <a:pt x="912468" y="2021504"/>
                    <a:pt x="906107" y="2046952"/>
                  </a:cubicBezTo>
                  <a:cubicBezTo>
                    <a:pt x="853906" y="2245614"/>
                    <a:pt x="809918" y="2463136"/>
                    <a:pt x="751092" y="2676266"/>
                  </a:cubicBezTo>
                  <a:cubicBezTo>
                    <a:pt x="693458" y="2889912"/>
                    <a:pt x="624166" y="3100976"/>
                    <a:pt x="547189" y="3308422"/>
                  </a:cubicBezTo>
                  <a:cubicBezTo>
                    <a:pt x="479617" y="3487580"/>
                    <a:pt x="444109" y="3675523"/>
                    <a:pt x="441195" y="3866306"/>
                  </a:cubicBezTo>
                  <a:cubicBezTo>
                    <a:pt x="438014" y="4057089"/>
                    <a:pt x="469282" y="4250456"/>
                    <a:pt x="527182" y="4439174"/>
                  </a:cubicBezTo>
                  <a:cubicBezTo>
                    <a:pt x="584815" y="4628278"/>
                    <a:pt x="671067" y="4811828"/>
                    <a:pt x="775073" y="4987240"/>
                  </a:cubicBezTo>
                  <a:cubicBezTo>
                    <a:pt x="827009" y="5075075"/>
                    <a:pt x="884246" y="5160327"/>
                    <a:pt x="943206" y="5244933"/>
                  </a:cubicBezTo>
                  <a:cubicBezTo>
                    <a:pt x="1002296" y="5329411"/>
                    <a:pt x="1064964" y="5412337"/>
                    <a:pt x="1133728" y="5490356"/>
                  </a:cubicBezTo>
                  <a:cubicBezTo>
                    <a:pt x="1203949" y="5567728"/>
                    <a:pt x="1279337" y="5642259"/>
                    <a:pt x="1359626" y="5709815"/>
                  </a:cubicBezTo>
                  <a:cubicBezTo>
                    <a:pt x="1398711" y="5744949"/>
                    <a:pt x="1439916" y="5777241"/>
                    <a:pt x="1481254" y="5809146"/>
                  </a:cubicBezTo>
                  <a:cubicBezTo>
                    <a:pt x="1501922" y="5825163"/>
                    <a:pt x="1522325" y="5841309"/>
                    <a:pt x="1543260" y="5856940"/>
                  </a:cubicBezTo>
                  <a:cubicBezTo>
                    <a:pt x="1564591" y="5871923"/>
                    <a:pt x="1585921" y="5886777"/>
                    <a:pt x="1607518" y="5901374"/>
                  </a:cubicBezTo>
                  <a:cubicBezTo>
                    <a:pt x="1778565" y="6019693"/>
                    <a:pt x="1961271" y="6115924"/>
                    <a:pt x="2145566" y="6193814"/>
                  </a:cubicBezTo>
                  <a:lnTo>
                    <a:pt x="2214991" y="6221844"/>
                  </a:lnTo>
                  <a:lnTo>
                    <a:pt x="2249307" y="6236182"/>
                  </a:lnTo>
                  <a:cubicBezTo>
                    <a:pt x="2260702" y="6241089"/>
                    <a:pt x="2272625" y="6244577"/>
                    <a:pt x="2284285" y="6248711"/>
                  </a:cubicBezTo>
                  <a:lnTo>
                    <a:pt x="2354241" y="6273124"/>
                  </a:lnTo>
                  <a:cubicBezTo>
                    <a:pt x="2360070" y="6275190"/>
                    <a:pt x="2365899" y="6277128"/>
                    <a:pt x="2371597" y="6279324"/>
                  </a:cubicBezTo>
                  <a:cubicBezTo>
                    <a:pt x="2377161" y="6281778"/>
                    <a:pt x="2382329" y="6285007"/>
                    <a:pt x="2387894" y="6287719"/>
                  </a:cubicBezTo>
                  <a:cubicBezTo>
                    <a:pt x="2398757" y="6293274"/>
                    <a:pt x="2410153" y="6297666"/>
                    <a:pt x="2421414" y="6302186"/>
                  </a:cubicBezTo>
                  <a:lnTo>
                    <a:pt x="2489117" y="6329441"/>
                  </a:lnTo>
                  <a:lnTo>
                    <a:pt x="2522902" y="6343134"/>
                  </a:lnTo>
                  <a:cubicBezTo>
                    <a:pt x="2534165" y="6347654"/>
                    <a:pt x="2545294" y="6352563"/>
                    <a:pt x="2556953" y="6356051"/>
                  </a:cubicBezTo>
                  <a:lnTo>
                    <a:pt x="2695009" y="6401905"/>
                  </a:lnTo>
                  <a:cubicBezTo>
                    <a:pt x="2880895" y="6457190"/>
                    <a:pt x="3073141" y="6489095"/>
                    <a:pt x="3268035" y="6501238"/>
                  </a:cubicBezTo>
                  <a:cubicBezTo>
                    <a:pt x="3292413" y="6502659"/>
                    <a:pt x="3316527" y="6505629"/>
                    <a:pt x="3341038" y="6506145"/>
                  </a:cubicBezTo>
                  <a:lnTo>
                    <a:pt x="3414703" y="6507050"/>
                  </a:lnTo>
                  <a:lnTo>
                    <a:pt x="3488237" y="6508212"/>
                  </a:lnTo>
                  <a:cubicBezTo>
                    <a:pt x="3500690" y="6508729"/>
                    <a:pt x="3512483" y="6508471"/>
                    <a:pt x="3524142" y="6507955"/>
                  </a:cubicBezTo>
                  <a:lnTo>
                    <a:pt x="3559252" y="6506921"/>
                  </a:lnTo>
                  <a:cubicBezTo>
                    <a:pt x="3582835" y="6506792"/>
                    <a:pt x="3605889" y="6504467"/>
                    <a:pt x="3629207" y="6503045"/>
                  </a:cubicBezTo>
                  <a:cubicBezTo>
                    <a:pt x="3652526" y="6502012"/>
                    <a:pt x="3675579" y="6499171"/>
                    <a:pt x="3698633" y="6496845"/>
                  </a:cubicBezTo>
                  <a:cubicBezTo>
                    <a:pt x="3710160" y="6495683"/>
                    <a:pt x="3721819" y="6494907"/>
                    <a:pt x="3733213" y="6493357"/>
                  </a:cubicBezTo>
                  <a:lnTo>
                    <a:pt x="3767529" y="6488707"/>
                  </a:lnTo>
                  <a:lnTo>
                    <a:pt x="3801845" y="6484057"/>
                  </a:lnTo>
                  <a:lnTo>
                    <a:pt x="3835895" y="6478116"/>
                  </a:lnTo>
                  <a:cubicBezTo>
                    <a:pt x="4017673" y="6446727"/>
                    <a:pt x="4194152" y="6390281"/>
                    <a:pt x="4364801" y="6308517"/>
                  </a:cubicBezTo>
                  <a:cubicBezTo>
                    <a:pt x="4535583" y="6227139"/>
                    <a:pt x="4700138" y="6120962"/>
                    <a:pt x="4861379" y="6000576"/>
                  </a:cubicBezTo>
                  <a:cubicBezTo>
                    <a:pt x="5022621" y="5879931"/>
                    <a:pt x="5180684" y="5745337"/>
                    <a:pt x="5341263" y="5605834"/>
                  </a:cubicBezTo>
                  <a:lnTo>
                    <a:pt x="5587301" y="5390379"/>
                  </a:lnTo>
                  <a:cubicBezTo>
                    <a:pt x="5674216" y="5315718"/>
                    <a:pt x="5761527" y="5244416"/>
                    <a:pt x="5849105" y="5176344"/>
                  </a:cubicBezTo>
                  <a:lnTo>
                    <a:pt x="5890489" y="5145260"/>
                  </a:lnTo>
                  <a:lnTo>
                    <a:pt x="5890489" y="5995323"/>
                  </a:lnTo>
                  <a:lnTo>
                    <a:pt x="5811477" y="6077819"/>
                  </a:lnTo>
                  <a:cubicBezTo>
                    <a:pt x="5654739" y="6238377"/>
                    <a:pt x="5487138" y="6396093"/>
                    <a:pt x="5301384" y="6542958"/>
                  </a:cubicBezTo>
                  <a:lnTo>
                    <a:pt x="5252008" y="6578438"/>
                  </a:lnTo>
                  <a:lnTo>
                    <a:pt x="1653730" y="6578438"/>
                  </a:lnTo>
                  <a:lnTo>
                    <a:pt x="1549768" y="6488821"/>
                  </a:lnTo>
                  <a:cubicBezTo>
                    <a:pt x="1461976" y="6409495"/>
                    <a:pt x="1378573" y="6327182"/>
                    <a:pt x="1298282" y="6243932"/>
                  </a:cubicBezTo>
                  <a:cubicBezTo>
                    <a:pt x="1278277" y="6223006"/>
                    <a:pt x="1258138" y="6202210"/>
                    <a:pt x="1237999" y="6181671"/>
                  </a:cubicBezTo>
                  <a:lnTo>
                    <a:pt x="1179967" y="6117862"/>
                  </a:lnTo>
                  <a:lnTo>
                    <a:pt x="1121936" y="6054569"/>
                  </a:lnTo>
                  <a:cubicBezTo>
                    <a:pt x="1102328" y="6033644"/>
                    <a:pt x="1084573" y="6011427"/>
                    <a:pt x="1065628" y="5990243"/>
                  </a:cubicBezTo>
                  <a:cubicBezTo>
                    <a:pt x="1028662" y="5947099"/>
                    <a:pt x="990239" y="5904991"/>
                    <a:pt x="954335" y="5861460"/>
                  </a:cubicBezTo>
                  <a:cubicBezTo>
                    <a:pt x="936050" y="5840018"/>
                    <a:pt x="917634" y="5818446"/>
                    <a:pt x="898953" y="5797393"/>
                  </a:cubicBezTo>
                  <a:cubicBezTo>
                    <a:pt x="880404" y="5776208"/>
                    <a:pt x="861325" y="5755412"/>
                    <a:pt x="842908" y="5733582"/>
                  </a:cubicBezTo>
                  <a:cubicBezTo>
                    <a:pt x="767919" y="5647942"/>
                    <a:pt x="693061" y="5561786"/>
                    <a:pt x="622442" y="5471884"/>
                  </a:cubicBezTo>
                  <a:cubicBezTo>
                    <a:pt x="551559" y="5382112"/>
                    <a:pt x="486639" y="5287430"/>
                    <a:pt x="425559" y="5190036"/>
                  </a:cubicBezTo>
                  <a:cubicBezTo>
                    <a:pt x="303668" y="4994990"/>
                    <a:pt x="200193" y="4786123"/>
                    <a:pt x="123877" y="4564210"/>
                  </a:cubicBezTo>
                  <a:cubicBezTo>
                    <a:pt x="47694" y="4342555"/>
                    <a:pt x="2249" y="4106045"/>
                    <a:pt x="130" y="3865530"/>
                  </a:cubicBezTo>
                  <a:cubicBezTo>
                    <a:pt x="-1328" y="3745403"/>
                    <a:pt x="9537" y="3624629"/>
                    <a:pt x="30602" y="3505793"/>
                  </a:cubicBezTo>
                  <a:cubicBezTo>
                    <a:pt x="51802" y="3386828"/>
                    <a:pt x="84659" y="3270059"/>
                    <a:pt x="126924" y="3157164"/>
                  </a:cubicBezTo>
                  <a:cubicBezTo>
                    <a:pt x="200457" y="2959276"/>
                    <a:pt x="271737" y="2761388"/>
                    <a:pt x="334803" y="2560530"/>
                  </a:cubicBezTo>
                  <a:lnTo>
                    <a:pt x="381176" y="2409144"/>
                  </a:lnTo>
                  <a:lnTo>
                    <a:pt x="425825" y="2255819"/>
                  </a:lnTo>
                  <a:lnTo>
                    <a:pt x="470210" y="2099523"/>
                  </a:lnTo>
                  <a:lnTo>
                    <a:pt x="492998" y="2020213"/>
                  </a:lnTo>
                  <a:lnTo>
                    <a:pt x="517509" y="1939224"/>
                  </a:lnTo>
                  <a:cubicBezTo>
                    <a:pt x="525061" y="1912485"/>
                    <a:pt x="534866" y="1884586"/>
                    <a:pt x="544007" y="1857201"/>
                  </a:cubicBezTo>
                  <a:cubicBezTo>
                    <a:pt x="553680" y="1829559"/>
                    <a:pt x="561496" y="1802304"/>
                    <a:pt x="573288" y="1774274"/>
                  </a:cubicBezTo>
                  <a:lnTo>
                    <a:pt x="606146" y="1690832"/>
                  </a:lnTo>
                  <a:cubicBezTo>
                    <a:pt x="618467" y="1663060"/>
                    <a:pt x="631716" y="1635417"/>
                    <a:pt x="644569" y="1607775"/>
                  </a:cubicBezTo>
                  <a:cubicBezTo>
                    <a:pt x="698625" y="1498368"/>
                    <a:pt x="763413" y="1391287"/>
                    <a:pt x="837874" y="1297638"/>
                  </a:cubicBezTo>
                  <a:cubicBezTo>
                    <a:pt x="910348" y="1201278"/>
                    <a:pt x="990107" y="1115897"/>
                    <a:pt x="1069602" y="1032194"/>
                  </a:cubicBezTo>
                  <a:cubicBezTo>
                    <a:pt x="1089079" y="1010624"/>
                    <a:pt x="1110012" y="990990"/>
                    <a:pt x="1130548" y="970839"/>
                  </a:cubicBezTo>
                  <a:lnTo>
                    <a:pt x="1192024" y="910129"/>
                  </a:lnTo>
                  <a:cubicBezTo>
                    <a:pt x="1212031" y="889462"/>
                    <a:pt x="1234024" y="870475"/>
                    <a:pt x="1255356" y="850841"/>
                  </a:cubicBezTo>
                  <a:lnTo>
                    <a:pt x="1319614" y="792068"/>
                  </a:lnTo>
                  <a:cubicBezTo>
                    <a:pt x="1340680" y="772176"/>
                    <a:pt x="1363469" y="753834"/>
                    <a:pt x="1385728" y="734975"/>
                  </a:cubicBezTo>
                  <a:lnTo>
                    <a:pt x="1452768" y="678528"/>
                  </a:lnTo>
                  <a:lnTo>
                    <a:pt x="1469594" y="664449"/>
                  </a:lnTo>
                  <a:lnTo>
                    <a:pt x="1487083" y="651015"/>
                  </a:lnTo>
                  <a:lnTo>
                    <a:pt x="1522193" y="624277"/>
                  </a:lnTo>
                  <a:lnTo>
                    <a:pt x="1592415" y="570671"/>
                  </a:lnTo>
                  <a:cubicBezTo>
                    <a:pt x="1640110" y="535925"/>
                    <a:pt x="1689531" y="503245"/>
                    <a:pt x="1738287" y="469402"/>
                  </a:cubicBezTo>
                  <a:cubicBezTo>
                    <a:pt x="1788634" y="438015"/>
                    <a:pt x="1839643" y="407013"/>
                    <a:pt x="1890918" y="376530"/>
                  </a:cubicBezTo>
                  <a:cubicBezTo>
                    <a:pt x="2098400" y="258209"/>
                    <a:pt x="2323503" y="166241"/>
                    <a:pt x="2555363" y="105274"/>
                  </a:cubicBezTo>
                  <a:cubicBezTo>
                    <a:pt x="2787223" y="44047"/>
                    <a:pt x="3024516" y="12013"/>
                    <a:pt x="3259291" y="3229"/>
                  </a:cubicBezTo>
                  <a:lnTo>
                    <a:pt x="3347265" y="903"/>
                  </a:ln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ACA5348F-9FF6-485F-898D-1BED7EC727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5999" y="52997"/>
              <a:ext cx="6093363" cy="6805004"/>
            </a:xfrm>
            <a:custGeom>
              <a:avLst/>
              <a:gdLst>
                <a:gd name="connsiteX0" fmla="*/ 3517682 w 5890491"/>
                <a:gd name="connsiteY0" fmla="*/ 0 h 6578439"/>
                <a:gd name="connsiteX1" fmla="*/ 5849513 w 5890491"/>
                <a:gd name="connsiteY1" fmla="*/ 841730 h 6578439"/>
                <a:gd name="connsiteX2" fmla="*/ 5890491 w 5890491"/>
                <a:gd name="connsiteY2" fmla="*/ 879061 h 6578439"/>
                <a:gd name="connsiteX3" fmla="*/ 5890491 w 5890491"/>
                <a:gd name="connsiteY3" fmla="*/ 2034114 h 6578439"/>
                <a:gd name="connsiteX4" fmla="*/ 5757065 w 5890491"/>
                <a:gd name="connsiteY4" fmla="*/ 1854938 h 6578439"/>
                <a:gd name="connsiteX5" fmla="*/ 5564060 w 5890491"/>
                <a:gd name="connsiteY5" fmla="*/ 1642182 h 6578439"/>
                <a:gd name="connsiteX6" fmla="*/ 3517551 w 5890491"/>
                <a:gd name="connsiteY6" fmla="*/ 790012 h 6578439"/>
                <a:gd name="connsiteX7" fmla="*/ 1611552 w 5890491"/>
                <a:gd name="connsiteY7" fmla="*/ 1543282 h 6578439"/>
                <a:gd name="connsiteX8" fmla="*/ 1340656 w 5890491"/>
                <a:gd name="connsiteY8" fmla="*/ 1897925 h 6578439"/>
                <a:gd name="connsiteX9" fmla="*/ 1201705 w 5890491"/>
                <a:gd name="connsiteY9" fmla="*/ 2361213 h 6578439"/>
                <a:gd name="connsiteX10" fmla="*/ 852705 w 5890491"/>
                <a:gd name="connsiteY10" fmla="*/ 3529176 h 6578439"/>
                <a:gd name="connsiteX11" fmla="*/ 863863 w 5890491"/>
                <a:gd name="connsiteY11" fmla="*/ 4437051 h 6578439"/>
                <a:gd name="connsiteX12" fmla="*/ 1413569 w 5890491"/>
                <a:gd name="connsiteY12" fmla="*/ 5357174 h 6578439"/>
                <a:gd name="connsiteX13" fmla="*/ 2339129 w 5890491"/>
                <a:gd name="connsiteY13" fmla="*/ 6143367 h 6578439"/>
                <a:gd name="connsiteX14" fmla="*/ 3439449 w 5890491"/>
                <a:gd name="connsiteY14" fmla="*/ 6420049 h 6578439"/>
                <a:gd name="connsiteX15" fmla="*/ 5251388 w 5890491"/>
                <a:gd name="connsiteY15" fmla="*/ 5349009 h 6578439"/>
                <a:gd name="connsiteX16" fmla="*/ 5657731 w 5890491"/>
                <a:gd name="connsiteY16" fmla="*/ 4959205 h 6578439"/>
                <a:gd name="connsiteX17" fmla="*/ 5836127 w 5890491"/>
                <a:gd name="connsiteY17" fmla="*/ 4792052 h 6578439"/>
                <a:gd name="connsiteX18" fmla="*/ 5890491 w 5890491"/>
                <a:gd name="connsiteY18" fmla="*/ 4738662 h 6578439"/>
                <a:gd name="connsiteX19" fmla="*/ 5890491 w 5890491"/>
                <a:gd name="connsiteY19" fmla="*/ 5821964 h 6578439"/>
                <a:gd name="connsiteX20" fmla="*/ 5802001 w 5890491"/>
                <a:gd name="connsiteY20" fmla="*/ 5907904 h 6578439"/>
                <a:gd name="connsiteX21" fmla="*/ 5294358 w 5890491"/>
                <a:gd name="connsiteY21" fmla="*/ 6397505 h 6578439"/>
                <a:gd name="connsiteX22" fmla="*/ 5077178 w 5890491"/>
                <a:gd name="connsiteY22" fmla="*/ 6578439 h 6578439"/>
                <a:gd name="connsiteX23" fmla="*/ 1567290 w 5890491"/>
                <a:gd name="connsiteY23" fmla="*/ 6578439 h 6578439"/>
                <a:gd name="connsiteX24" fmla="*/ 1508588 w 5890491"/>
                <a:gd name="connsiteY24" fmla="*/ 6535186 h 6578439"/>
                <a:gd name="connsiteX25" fmla="*/ 826498 w 5890491"/>
                <a:gd name="connsiteY25" fmla="*/ 5876034 h 6578439"/>
                <a:gd name="connsiteX26" fmla="*/ 122403 w 5890491"/>
                <a:gd name="connsiteY26" fmla="*/ 3255655 h 6578439"/>
                <a:gd name="connsiteX27" fmla="*/ 1061197 w 5890491"/>
                <a:gd name="connsiteY27" fmla="*/ 984650 h 6578439"/>
                <a:gd name="connsiteX28" fmla="*/ 3517682 w 5890491"/>
                <a:gd name="connsiteY28" fmla="*/ 0 h 657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890491" h="6578439">
                  <a:moveTo>
                    <a:pt x="3517682" y="0"/>
                  </a:moveTo>
                  <a:cubicBezTo>
                    <a:pt x="4402017" y="0"/>
                    <a:pt x="5213742" y="315483"/>
                    <a:pt x="5849513" y="841730"/>
                  </a:cubicBezTo>
                  <a:lnTo>
                    <a:pt x="5890491" y="879061"/>
                  </a:lnTo>
                  <a:lnTo>
                    <a:pt x="5890491" y="2034114"/>
                  </a:lnTo>
                  <a:lnTo>
                    <a:pt x="5757065" y="1854938"/>
                  </a:lnTo>
                  <a:cubicBezTo>
                    <a:pt x="5696443" y="1781264"/>
                    <a:pt x="5632076" y="1710299"/>
                    <a:pt x="5564060" y="1642182"/>
                  </a:cubicBezTo>
                  <a:cubicBezTo>
                    <a:pt x="5015393" y="1092636"/>
                    <a:pt x="4288592" y="790012"/>
                    <a:pt x="3517551" y="790012"/>
                  </a:cubicBezTo>
                  <a:cubicBezTo>
                    <a:pt x="2701750" y="790012"/>
                    <a:pt x="2131676" y="1015335"/>
                    <a:pt x="1611552" y="1543282"/>
                  </a:cubicBezTo>
                  <a:cubicBezTo>
                    <a:pt x="1435754" y="1721722"/>
                    <a:pt x="1375945" y="1822729"/>
                    <a:pt x="1340656" y="1897925"/>
                  </a:cubicBezTo>
                  <a:cubicBezTo>
                    <a:pt x="1289148" y="2007623"/>
                    <a:pt x="1252432" y="2155907"/>
                    <a:pt x="1201705" y="2361213"/>
                  </a:cubicBezTo>
                  <a:cubicBezTo>
                    <a:pt x="1133721" y="2635919"/>
                    <a:pt x="1040568" y="3012290"/>
                    <a:pt x="852705" y="3529176"/>
                  </a:cubicBezTo>
                  <a:cubicBezTo>
                    <a:pt x="749952" y="3811784"/>
                    <a:pt x="753584" y="4108747"/>
                    <a:pt x="863863" y="4437051"/>
                  </a:cubicBezTo>
                  <a:cubicBezTo>
                    <a:pt x="964800" y="4737438"/>
                    <a:pt x="1154869" y="5055603"/>
                    <a:pt x="1413569" y="5357174"/>
                  </a:cubicBezTo>
                  <a:cubicBezTo>
                    <a:pt x="1718326" y="5712343"/>
                    <a:pt x="2021008" y="5969404"/>
                    <a:pt x="2339129" y="6143367"/>
                  </a:cubicBezTo>
                  <a:cubicBezTo>
                    <a:pt x="2679565" y="6329577"/>
                    <a:pt x="3039591" y="6420049"/>
                    <a:pt x="3439449" y="6420049"/>
                  </a:cubicBezTo>
                  <a:cubicBezTo>
                    <a:pt x="4142246" y="6420049"/>
                    <a:pt x="4633828" y="5976251"/>
                    <a:pt x="5251388" y="5349009"/>
                  </a:cubicBezTo>
                  <a:cubicBezTo>
                    <a:pt x="5389949" y="5208364"/>
                    <a:pt x="5526047" y="5081677"/>
                    <a:pt x="5657731" y="4959205"/>
                  </a:cubicBezTo>
                  <a:cubicBezTo>
                    <a:pt x="5719520" y="4901722"/>
                    <a:pt x="5779200" y="4846206"/>
                    <a:pt x="5836127" y="4792052"/>
                  </a:cubicBezTo>
                  <a:lnTo>
                    <a:pt x="5890491" y="4738662"/>
                  </a:lnTo>
                  <a:lnTo>
                    <a:pt x="5890491" y="5821964"/>
                  </a:lnTo>
                  <a:lnTo>
                    <a:pt x="5802001" y="5907904"/>
                  </a:lnTo>
                  <a:cubicBezTo>
                    <a:pt x="5634962" y="6077456"/>
                    <a:pt x="5467509" y="6243625"/>
                    <a:pt x="5294358" y="6397505"/>
                  </a:cubicBezTo>
                  <a:lnTo>
                    <a:pt x="5077178" y="6578439"/>
                  </a:lnTo>
                  <a:lnTo>
                    <a:pt x="1567290" y="6578439"/>
                  </a:lnTo>
                  <a:lnTo>
                    <a:pt x="1508588" y="6535186"/>
                  </a:lnTo>
                  <a:cubicBezTo>
                    <a:pt x="1263991" y="6345442"/>
                    <a:pt x="1038054" y="6122666"/>
                    <a:pt x="826498" y="5876034"/>
                  </a:cubicBezTo>
                  <a:cubicBezTo>
                    <a:pt x="261613" y="5217713"/>
                    <a:pt x="-239182" y="4250314"/>
                    <a:pt x="122403" y="3255655"/>
                  </a:cubicBezTo>
                  <a:cubicBezTo>
                    <a:pt x="607497" y="1921629"/>
                    <a:pt x="393040" y="1662857"/>
                    <a:pt x="1061197" y="984650"/>
                  </a:cubicBezTo>
                  <a:cubicBezTo>
                    <a:pt x="1729484" y="306444"/>
                    <a:pt x="2498060" y="0"/>
                    <a:pt x="351768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33B89F41-1D91-447A-88C5-8A917809FE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6000" y="52997"/>
              <a:ext cx="6093362" cy="6805004"/>
            </a:xfrm>
            <a:custGeom>
              <a:avLst/>
              <a:gdLst>
                <a:gd name="connsiteX0" fmla="*/ 5890490 w 5890490"/>
                <a:gd name="connsiteY0" fmla="*/ 5389037 h 6578439"/>
                <a:gd name="connsiteX1" fmla="*/ 5890490 w 5890490"/>
                <a:gd name="connsiteY1" fmla="*/ 5855587 h 6578439"/>
                <a:gd name="connsiteX2" fmla="*/ 5784593 w 5890490"/>
                <a:gd name="connsiteY2" fmla="*/ 5962054 h 6578439"/>
                <a:gd name="connsiteX3" fmla="*/ 5663414 w 5890490"/>
                <a:gd name="connsiteY3" fmla="*/ 6082564 h 6578439"/>
                <a:gd name="connsiteX4" fmla="*/ 5147099 w 5890490"/>
                <a:gd name="connsiteY4" fmla="*/ 6547726 h 6578439"/>
                <a:gd name="connsiteX5" fmla="*/ 5105015 w 5890490"/>
                <a:gd name="connsiteY5" fmla="*/ 6578439 h 6578439"/>
                <a:gd name="connsiteX6" fmla="*/ 4385601 w 5890490"/>
                <a:gd name="connsiteY6" fmla="*/ 6578439 h 6578439"/>
                <a:gd name="connsiteX7" fmla="*/ 4507252 w 5890490"/>
                <a:gd name="connsiteY7" fmla="*/ 6515968 h 6578439"/>
                <a:gd name="connsiteX8" fmla="*/ 4909330 w 5890490"/>
                <a:gd name="connsiteY8" fmla="*/ 6253453 h 6578439"/>
                <a:gd name="connsiteX9" fmla="*/ 5411374 w 5890490"/>
                <a:gd name="connsiteY9" fmla="*/ 5828544 h 6578439"/>
                <a:gd name="connsiteX10" fmla="*/ 5533570 w 5890490"/>
                <a:gd name="connsiteY10" fmla="*/ 5714534 h 6578439"/>
                <a:gd name="connsiteX11" fmla="*/ 5657425 w 5890490"/>
                <a:gd name="connsiteY11" fmla="*/ 5597650 h 6578439"/>
                <a:gd name="connsiteX12" fmla="*/ 3336813 w 5890490"/>
                <a:gd name="connsiteY12" fmla="*/ 499 h 6578439"/>
                <a:gd name="connsiteX13" fmla="*/ 3513674 w 5890490"/>
                <a:gd name="connsiteY13" fmla="*/ 1202 h 6578439"/>
                <a:gd name="connsiteX14" fmla="*/ 3602743 w 5890490"/>
                <a:gd name="connsiteY14" fmla="*/ 4827 h 6578439"/>
                <a:gd name="connsiteX15" fmla="*/ 3647213 w 5890490"/>
                <a:gd name="connsiteY15" fmla="*/ 6703 h 6578439"/>
                <a:gd name="connsiteX16" fmla="*/ 3691684 w 5890490"/>
                <a:gd name="connsiteY16" fmla="*/ 9453 h 6578439"/>
                <a:gd name="connsiteX17" fmla="*/ 3868927 w 5890490"/>
                <a:gd name="connsiteY17" fmla="*/ 27080 h 6578439"/>
                <a:gd name="connsiteX18" fmla="*/ 5200872 w 5890490"/>
                <a:gd name="connsiteY18" fmla="*/ 472240 h 6578439"/>
                <a:gd name="connsiteX19" fmla="*/ 5772711 w 5890490"/>
                <a:gd name="connsiteY19" fmla="*/ 866334 h 6578439"/>
                <a:gd name="connsiteX20" fmla="*/ 5890490 w 5890490"/>
                <a:gd name="connsiteY20" fmla="*/ 972426 h 6578439"/>
                <a:gd name="connsiteX21" fmla="*/ 5890490 w 5890490"/>
                <a:gd name="connsiteY21" fmla="*/ 1158576 h 6578439"/>
                <a:gd name="connsiteX22" fmla="*/ 5676045 w 5890490"/>
                <a:gd name="connsiteY22" fmla="*/ 986969 h 6578439"/>
                <a:gd name="connsiteX23" fmla="*/ 5103776 w 5890490"/>
                <a:gd name="connsiteY23" fmla="*/ 655879 h 6578439"/>
                <a:gd name="connsiteX24" fmla="*/ 4482465 w 5890490"/>
                <a:gd name="connsiteY24" fmla="*/ 440363 h 6578439"/>
                <a:gd name="connsiteX25" fmla="*/ 4402444 w 5890490"/>
                <a:gd name="connsiteY25" fmla="*/ 422111 h 6578439"/>
                <a:gd name="connsiteX26" fmla="*/ 4322423 w 5890490"/>
                <a:gd name="connsiteY26" fmla="*/ 404610 h 6578439"/>
                <a:gd name="connsiteX27" fmla="*/ 4241892 w 5890490"/>
                <a:gd name="connsiteY27" fmla="*/ 389858 h 6578439"/>
                <a:gd name="connsiteX28" fmla="*/ 4201627 w 5890490"/>
                <a:gd name="connsiteY28" fmla="*/ 382483 h 6578439"/>
                <a:gd name="connsiteX29" fmla="*/ 4161234 w 5890490"/>
                <a:gd name="connsiteY29" fmla="*/ 375857 h 6578439"/>
                <a:gd name="connsiteX30" fmla="*/ 3999280 w 5890490"/>
                <a:gd name="connsiteY30" fmla="*/ 353606 h 6578439"/>
                <a:gd name="connsiteX31" fmla="*/ 3836817 w 5890490"/>
                <a:gd name="connsiteY31" fmla="*/ 338480 h 6578439"/>
                <a:gd name="connsiteX32" fmla="*/ 3673972 w 5890490"/>
                <a:gd name="connsiteY32" fmla="*/ 330604 h 6578439"/>
                <a:gd name="connsiteX33" fmla="*/ 3511126 w 5890490"/>
                <a:gd name="connsiteY33" fmla="*/ 328978 h 6578439"/>
                <a:gd name="connsiteX34" fmla="*/ 3183142 w 5890490"/>
                <a:gd name="connsiteY34" fmla="*/ 342854 h 6578439"/>
                <a:gd name="connsiteX35" fmla="*/ 2541444 w 5890490"/>
                <a:gd name="connsiteY35" fmla="*/ 439988 h 6578439"/>
                <a:gd name="connsiteX36" fmla="*/ 1933895 w 5890490"/>
                <a:gd name="connsiteY36" fmla="*/ 650505 h 6578439"/>
                <a:gd name="connsiteX37" fmla="*/ 1378079 w 5890490"/>
                <a:gd name="connsiteY37" fmla="*/ 983905 h 6578439"/>
                <a:gd name="connsiteX38" fmla="*/ 1312967 w 5890490"/>
                <a:gd name="connsiteY38" fmla="*/ 1033660 h 6578439"/>
                <a:gd name="connsiteX39" fmla="*/ 1248364 w 5890490"/>
                <a:gd name="connsiteY39" fmla="*/ 1084413 h 6578439"/>
                <a:gd name="connsiteX40" fmla="*/ 1185163 w 5890490"/>
                <a:gd name="connsiteY40" fmla="*/ 1137168 h 6578439"/>
                <a:gd name="connsiteX41" fmla="*/ 1122852 w 5890490"/>
                <a:gd name="connsiteY41" fmla="*/ 1190922 h 6578439"/>
                <a:gd name="connsiteX42" fmla="*/ 892092 w 5890490"/>
                <a:gd name="connsiteY42" fmla="*/ 1421440 h 6578439"/>
                <a:gd name="connsiteX43" fmla="*/ 707202 w 5890490"/>
                <a:gd name="connsiteY43" fmla="*/ 1684212 h 6578439"/>
                <a:gd name="connsiteX44" fmla="*/ 670121 w 5890490"/>
                <a:gd name="connsiteY44" fmla="*/ 1756093 h 6578439"/>
                <a:gd name="connsiteX45" fmla="*/ 637630 w 5890490"/>
                <a:gd name="connsiteY45" fmla="*/ 1830724 h 6578439"/>
                <a:gd name="connsiteX46" fmla="*/ 607685 w 5890490"/>
                <a:gd name="connsiteY46" fmla="*/ 1907105 h 6578439"/>
                <a:gd name="connsiteX47" fmla="*/ 580034 w 5890490"/>
                <a:gd name="connsiteY47" fmla="*/ 1984986 h 6578439"/>
                <a:gd name="connsiteX48" fmla="*/ 481919 w 5890490"/>
                <a:gd name="connsiteY48" fmla="*/ 2304386 h 6578439"/>
                <a:gd name="connsiteX49" fmla="*/ 433881 w 5890490"/>
                <a:gd name="connsiteY49" fmla="*/ 2465399 h 6578439"/>
                <a:gd name="connsiteX50" fmla="*/ 384442 w 5890490"/>
                <a:gd name="connsiteY50" fmla="*/ 2626163 h 6578439"/>
                <a:gd name="connsiteX51" fmla="*/ 166039 w 5890490"/>
                <a:gd name="connsiteY51" fmla="*/ 3261338 h 6578439"/>
                <a:gd name="connsiteX52" fmla="*/ 56202 w 5890490"/>
                <a:gd name="connsiteY52" fmla="*/ 3910265 h 6578439"/>
                <a:gd name="connsiteX53" fmla="*/ 93664 w 5890490"/>
                <a:gd name="connsiteY53" fmla="*/ 4237292 h 6578439"/>
                <a:gd name="connsiteX54" fmla="*/ 111758 w 5890490"/>
                <a:gd name="connsiteY54" fmla="*/ 4317548 h 6578439"/>
                <a:gd name="connsiteX55" fmla="*/ 133038 w 5890490"/>
                <a:gd name="connsiteY55" fmla="*/ 4397054 h 6578439"/>
                <a:gd name="connsiteX56" fmla="*/ 157757 w 5890490"/>
                <a:gd name="connsiteY56" fmla="*/ 4475560 h 6578439"/>
                <a:gd name="connsiteX57" fmla="*/ 185153 w 5890490"/>
                <a:gd name="connsiteY57" fmla="*/ 4553066 h 6578439"/>
                <a:gd name="connsiteX58" fmla="*/ 493642 w 5890490"/>
                <a:gd name="connsiteY58" fmla="*/ 5132239 h 6578439"/>
                <a:gd name="connsiteX59" fmla="*/ 914391 w 5890490"/>
                <a:gd name="connsiteY59" fmla="*/ 5636528 h 6578439"/>
                <a:gd name="connsiteX60" fmla="*/ 1402034 w 5890490"/>
                <a:gd name="connsiteY60" fmla="*/ 6076188 h 6578439"/>
                <a:gd name="connsiteX61" fmla="*/ 1664397 w 5890490"/>
                <a:gd name="connsiteY61" fmla="*/ 6267079 h 6578439"/>
                <a:gd name="connsiteX62" fmla="*/ 1938992 w 5890490"/>
                <a:gd name="connsiteY62" fmla="*/ 6434343 h 6578439"/>
                <a:gd name="connsiteX63" fmla="*/ 2225931 w 5890490"/>
                <a:gd name="connsiteY63" fmla="*/ 6574322 h 6578439"/>
                <a:gd name="connsiteX64" fmla="*/ 2236328 w 5890490"/>
                <a:gd name="connsiteY64" fmla="*/ 6578439 h 6578439"/>
                <a:gd name="connsiteX65" fmla="*/ 1504665 w 5890490"/>
                <a:gd name="connsiteY65" fmla="*/ 6578439 h 6578439"/>
                <a:gd name="connsiteX66" fmla="*/ 1456827 w 5890490"/>
                <a:gd name="connsiteY66" fmla="*/ 6543476 h 6578439"/>
                <a:gd name="connsiteX67" fmla="*/ 1188475 w 5890490"/>
                <a:gd name="connsiteY67" fmla="*/ 6314083 h 6578439"/>
                <a:gd name="connsiteX68" fmla="*/ 721728 w 5890490"/>
                <a:gd name="connsiteY68" fmla="*/ 5798666 h 6578439"/>
                <a:gd name="connsiteX69" fmla="*/ 344175 w 5890490"/>
                <a:gd name="connsiteY69" fmla="*/ 5219495 h 6578439"/>
                <a:gd name="connsiteX70" fmla="*/ 87293 w 5890490"/>
                <a:gd name="connsiteY70" fmla="*/ 4583569 h 6578439"/>
                <a:gd name="connsiteX71" fmla="*/ 65886 w 5890490"/>
                <a:gd name="connsiteY71" fmla="*/ 4500813 h 6578439"/>
                <a:gd name="connsiteX72" fmla="*/ 47409 w 5890490"/>
                <a:gd name="connsiteY72" fmla="*/ 4417431 h 6578439"/>
                <a:gd name="connsiteX73" fmla="*/ 39000 w 5890490"/>
                <a:gd name="connsiteY73" fmla="*/ 4375677 h 6578439"/>
                <a:gd name="connsiteX74" fmla="*/ 31610 w 5890490"/>
                <a:gd name="connsiteY74" fmla="*/ 4333674 h 6578439"/>
                <a:gd name="connsiteX75" fmla="*/ 18868 w 5890490"/>
                <a:gd name="connsiteY75" fmla="*/ 4249417 h 6578439"/>
                <a:gd name="connsiteX76" fmla="*/ 646 w 5890490"/>
                <a:gd name="connsiteY76" fmla="*/ 3910265 h 6578439"/>
                <a:gd name="connsiteX77" fmla="*/ 130234 w 5890490"/>
                <a:gd name="connsiteY77" fmla="*/ 3248337 h 6578439"/>
                <a:gd name="connsiteX78" fmla="*/ 335383 w 5890490"/>
                <a:gd name="connsiteY78" fmla="*/ 2611911 h 6578439"/>
                <a:gd name="connsiteX79" fmla="*/ 487272 w 5890490"/>
                <a:gd name="connsiteY79" fmla="*/ 1958609 h 6578439"/>
                <a:gd name="connsiteX80" fmla="*/ 508550 w 5890490"/>
                <a:gd name="connsiteY80" fmla="*/ 1876227 h 6578439"/>
                <a:gd name="connsiteX81" fmla="*/ 531742 w 5890490"/>
                <a:gd name="connsiteY81" fmla="*/ 1793721 h 6578439"/>
                <a:gd name="connsiteX82" fmla="*/ 558245 w 5890490"/>
                <a:gd name="connsiteY82" fmla="*/ 1711465 h 6578439"/>
                <a:gd name="connsiteX83" fmla="*/ 590100 w 5890490"/>
                <a:gd name="connsiteY83" fmla="*/ 1630332 h 6578439"/>
                <a:gd name="connsiteX84" fmla="*/ 758680 w 5890490"/>
                <a:gd name="connsiteY84" fmla="*/ 1322433 h 6578439"/>
                <a:gd name="connsiteX85" fmla="*/ 976317 w 5890490"/>
                <a:gd name="connsiteY85" fmla="*/ 1049286 h 6578439"/>
                <a:gd name="connsiteX86" fmla="*/ 1035314 w 5890490"/>
                <a:gd name="connsiteY86" fmla="*/ 985406 h 6578439"/>
                <a:gd name="connsiteX87" fmla="*/ 1095329 w 5890490"/>
                <a:gd name="connsiteY87" fmla="*/ 922526 h 6578439"/>
                <a:gd name="connsiteX88" fmla="*/ 1157384 w 5890490"/>
                <a:gd name="connsiteY88" fmla="*/ 861271 h 6578439"/>
                <a:gd name="connsiteX89" fmla="*/ 1220841 w 5890490"/>
                <a:gd name="connsiteY89" fmla="*/ 801017 h 6578439"/>
                <a:gd name="connsiteX90" fmla="*/ 1286462 w 5890490"/>
                <a:gd name="connsiteY90" fmla="*/ 742886 h 6578439"/>
                <a:gd name="connsiteX91" fmla="*/ 1353233 w 5890490"/>
                <a:gd name="connsiteY91" fmla="*/ 685632 h 6578439"/>
                <a:gd name="connsiteX92" fmla="*/ 1369924 w 5890490"/>
                <a:gd name="connsiteY92" fmla="*/ 671256 h 6578439"/>
                <a:gd name="connsiteX93" fmla="*/ 1387380 w 5890490"/>
                <a:gd name="connsiteY93" fmla="*/ 657755 h 6578439"/>
                <a:gd name="connsiteX94" fmla="*/ 1422422 w 5890490"/>
                <a:gd name="connsiteY94" fmla="*/ 630877 h 6578439"/>
                <a:gd name="connsiteX95" fmla="*/ 1492759 w 5890490"/>
                <a:gd name="connsiteY95" fmla="*/ 577248 h 6578439"/>
                <a:gd name="connsiteX96" fmla="*/ 1528820 w 5890490"/>
                <a:gd name="connsiteY96" fmla="*/ 551496 h 6578439"/>
                <a:gd name="connsiteX97" fmla="*/ 1565390 w 5890490"/>
                <a:gd name="connsiteY97" fmla="*/ 526370 h 6578439"/>
                <a:gd name="connsiteX98" fmla="*/ 1639040 w 5890490"/>
                <a:gd name="connsiteY98" fmla="*/ 476490 h 6578439"/>
                <a:gd name="connsiteX99" fmla="*/ 1792075 w 5890490"/>
                <a:gd name="connsiteY99" fmla="*/ 384859 h 6578439"/>
                <a:gd name="connsiteX100" fmla="*/ 2455943 w 5890490"/>
                <a:gd name="connsiteY100" fmla="*/ 117836 h 6578439"/>
                <a:gd name="connsiteX101" fmla="*/ 3159952 w 5890490"/>
                <a:gd name="connsiteY101" fmla="*/ 7203 h 6578439"/>
                <a:gd name="connsiteX102" fmla="*/ 3336813 w 5890490"/>
                <a:gd name="connsiteY102" fmla="*/ 499 h 657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5890490" h="6578439">
                  <a:moveTo>
                    <a:pt x="5890490" y="5389037"/>
                  </a:moveTo>
                  <a:lnTo>
                    <a:pt x="5890490" y="5855587"/>
                  </a:lnTo>
                  <a:lnTo>
                    <a:pt x="5784593" y="5962054"/>
                  </a:lnTo>
                  <a:cubicBezTo>
                    <a:pt x="5744454" y="6002308"/>
                    <a:pt x="5704062" y="6042436"/>
                    <a:pt x="5663414" y="6082564"/>
                  </a:cubicBezTo>
                  <a:cubicBezTo>
                    <a:pt x="5500314" y="6242577"/>
                    <a:pt x="5330970" y="6400714"/>
                    <a:pt x="5147099" y="6547726"/>
                  </a:cubicBezTo>
                  <a:lnTo>
                    <a:pt x="5105015" y="6578439"/>
                  </a:lnTo>
                  <a:lnTo>
                    <a:pt x="4385601" y="6578439"/>
                  </a:lnTo>
                  <a:lnTo>
                    <a:pt x="4507252" y="6515968"/>
                  </a:lnTo>
                  <a:cubicBezTo>
                    <a:pt x="4645901" y="6439679"/>
                    <a:pt x="4779837" y="6350961"/>
                    <a:pt x="4909330" y="6253453"/>
                  </a:cubicBezTo>
                  <a:cubicBezTo>
                    <a:pt x="5082369" y="6123567"/>
                    <a:pt x="5248145" y="5979180"/>
                    <a:pt x="5411374" y="5828544"/>
                  </a:cubicBezTo>
                  <a:cubicBezTo>
                    <a:pt x="5452149" y="5790791"/>
                    <a:pt x="5492924" y="5752788"/>
                    <a:pt x="5533570" y="5714534"/>
                  </a:cubicBezTo>
                  <a:lnTo>
                    <a:pt x="5657425" y="5597650"/>
                  </a:lnTo>
                  <a:close/>
                  <a:moveTo>
                    <a:pt x="3336813" y="499"/>
                  </a:moveTo>
                  <a:cubicBezTo>
                    <a:pt x="3395682" y="-392"/>
                    <a:pt x="3454550" y="-48"/>
                    <a:pt x="3513674" y="1202"/>
                  </a:cubicBezTo>
                  <a:lnTo>
                    <a:pt x="3602743" y="4827"/>
                  </a:lnTo>
                  <a:lnTo>
                    <a:pt x="3647213" y="6703"/>
                  </a:lnTo>
                  <a:cubicBezTo>
                    <a:pt x="3661994" y="7327"/>
                    <a:pt x="3676903" y="7703"/>
                    <a:pt x="3691684" y="9453"/>
                  </a:cubicBezTo>
                  <a:lnTo>
                    <a:pt x="3868927" y="27080"/>
                  </a:lnTo>
                  <a:cubicBezTo>
                    <a:pt x="4340645" y="85584"/>
                    <a:pt x="4795160" y="243221"/>
                    <a:pt x="5200872" y="472240"/>
                  </a:cubicBezTo>
                  <a:cubicBezTo>
                    <a:pt x="5403855" y="587124"/>
                    <a:pt x="5594988" y="719447"/>
                    <a:pt x="5772711" y="866334"/>
                  </a:cubicBezTo>
                  <a:lnTo>
                    <a:pt x="5890490" y="972426"/>
                  </a:lnTo>
                  <a:lnTo>
                    <a:pt x="5890490" y="1158576"/>
                  </a:lnTo>
                  <a:lnTo>
                    <a:pt x="5676045" y="986969"/>
                  </a:lnTo>
                  <a:cubicBezTo>
                    <a:pt x="5496587" y="857740"/>
                    <a:pt x="5304275" y="746699"/>
                    <a:pt x="5103776" y="655879"/>
                  </a:cubicBezTo>
                  <a:cubicBezTo>
                    <a:pt x="4903214" y="564747"/>
                    <a:pt x="4695006" y="492492"/>
                    <a:pt x="4482465" y="440363"/>
                  </a:cubicBezTo>
                  <a:lnTo>
                    <a:pt x="4402444" y="422111"/>
                  </a:lnTo>
                  <a:cubicBezTo>
                    <a:pt x="4375813" y="416111"/>
                    <a:pt x="4349436" y="408859"/>
                    <a:pt x="4322423" y="404610"/>
                  </a:cubicBezTo>
                  <a:lnTo>
                    <a:pt x="4241892" y="389858"/>
                  </a:lnTo>
                  <a:lnTo>
                    <a:pt x="4201627" y="382483"/>
                  </a:lnTo>
                  <a:cubicBezTo>
                    <a:pt x="4188248" y="379983"/>
                    <a:pt x="4174869" y="377483"/>
                    <a:pt x="4161234" y="375857"/>
                  </a:cubicBezTo>
                  <a:cubicBezTo>
                    <a:pt x="4107208" y="368482"/>
                    <a:pt x="4053308" y="360482"/>
                    <a:pt x="3999280" y="353606"/>
                  </a:cubicBezTo>
                  <a:cubicBezTo>
                    <a:pt x="3944999" y="348855"/>
                    <a:pt x="3890844" y="343854"/>
                    <a:pt x="3836817" y="338480"/>
                  </a:cubicBezTo>
                  <a:lnTo>
                    <a:pt x="3673972" y="330604"/>
                  </a:lnTo>
                  <a:cubicBezTo>
                    <a:pt x="3619690" y="329104"/>
                    <a:pt x="3565281" y="329604"/>
                    <a:pt x="3511126" y="328978"/>
                  </a:cubicBezTo>
                  <a:cubicBezTo>
                    <a:pt x="3402054" y="330728"/>
                    <a:pt x="3291706" y="334604"/>
                    <a:pt x="3183142" y="342854"/>
                  </a:cubicBezTo>
                  <a:cubicBezTo>
                    <a:pt x="2965505" y="358855"/>
                    <a:pt x="2750670" y="389733"/>
                    <a:pt x="2541444" y="439988"/>
                  </a:cubicBezTo>
                  <a:cubicBezTo>
                    <a:pt x="2332216" y="490117"/>
                    <a:pt x="2128850" y="559997"/>
                    <a:pt x="1933895" y="650505"/>
                  </a:cubicBezTo>
                  <a:cubicBezTo>
                    <a:pt x="1738939" y="741261"/>
                    <a:pt x="1553540" y="854146"/>
                    <a:pt x="1378079" y="983905"/>
                  </a:cubicBezTo>
                  <a:lnTo>
                    <a:pt x="1312967" y="1033660"/>
                  </a:lnTo>
                  <a:cubicBezTo>
                    <a:pt x="1291178" y="1050286"/>
                    <a:pt x="1269006" y="1066412"/>
                    <a:pt x="1248364" y="1084413"/>
                  </a:cubicBezTo>
                  <a:lnTo>
                    <a:pt x="1185163" y="1137168"/>
                  </a:lnTo>
                  <a:cubicBezTo>
                    <a:pt x="1164138" y="1154794"/>
                    <a:pt x="1142603" y="1172046"/>
                    <a:pt x="1122852" y="1190922"/>
                  </a:cubicBezTo>
                  <a:cubicBezTo>
                    <a:pt x="1041557" y="1264303"/>
                    <a:pt x="961663" y="1339309"/>
                    <a:pt x="892092" y="1421440"/>
                  </a:cubicBezTo>
                  <a:cubicBezTo>
                    <a:pt x="819589" y="1501822"/>
                    <a:pt x="759827" y="1590329"/>
                    <a:pt x="707202" y="1684212"/>
                  </a:cubicBezTo>
                  <a:cubicBezTo>
                    <a:pt x="694715" y="1708089"/>
                    <a:pt x="682227" y="1731841"/>
                    <a:pt x="670121" y="1756093"/>
                  </a:cubicBezTo>
                  <a:lnTo>
                    <a:pt x="637630" y="1830724"/>
                  </a:lnTo>
                  <a:cubicBezTo>
                    <a:pt x="626161" y="1855350"/>
                    <a:pt x="617624" y="1881603"/>
                    <a:pt x="607685" y="1907105"/>
                  </a:cubicBezTo>
                  <a:cubicBezTo>
                    <a:pt x="598128" y="1932857"/>
                    <a:pt x="588317" y="1958483"/>
                    <a:pt x="580034" y="1984986"/>
                  </a:cubicBezTo>
                  <a:cubicBezTo>
                    <a:pt x="544611" y="2089620"/>
                    <a:pt x="513393" y="2197128"/>
                    <a:pt x="481919" y="2304386"/>
                  </a:cubicBezTo>
                  <a:lnTo>
                    <a:pt x="433881" y="2465399"/>
                  </a:lnTo>
                  <a:lnTo>
                    <a:pt x="384442" y="2626163"/>
                  </a:lnTo>
                  <a:cubicBezTo>
                    <a:pt x="317672" y="2839680"/>
                    <a:pt x="243129" y="3050946"/>
                    <a:pt x="166039" y="3261338"/>
                  </a:cubicBezTo>
                  <a:cubicBezTo>
                    <a:pt x="88822" y="3468979"/>
                    <a:pt x="50850" y="3690248"/>
                    <a:pt x="56202" y="3910265"/>
                  </a:cubicBezTo>
                  <a:cubicBezTo>
                    <a:pt x="58495" y="4020274"/>
                    <a:pt x="71493" y="4129783"/>
                    <a:pt x="93664" y="4237292"/>
                  </a:cubicBezTo>
                  <a:cubicBezTo>
                    <a:pt x="99143" y="4264168"/>
                    <a:pt x="104623" y="4291045"/>
                    <a:pt x="111758" y="4317548"/>
                  </a:cubicBezTo>
                  <a:cubicBezTo>
                    <a:pt x="118384" y="4344176"/>
                    <a:pt x="124627" y="4370802"/>
                    <a:pt x="133038" y="4397054"/>
                  </a:cubicBezTo>
                  <a:cubicBezTo>
                    <a:pt x="140810" y="4423307"/>
                    <a:pt x="148456" y="4449683"/>
                    <a:pt x="157757" y="4475560"/>
                  </a:cubicBezTo>
                  <a:cubicBezTo>
                    <a:pt x="166549" y="4501562"/>
                    <a:pt x="175087" y="4527564"/>
                    <a:pt x="185153" y="4553066"/>
                  </a:cubicBezTo>
                  <a:cubicBezTo>
                    <a:pt x="262371" y="4758458"/>
                    <a:pt x="368895" y="4951974"/>
                    <a:pt x="493642" y="5132239"/>
                  </a:cubicBezTo>
                  <a:cubicBezTo>
                    <a:pt x="618389" y="5312627"/>
                    <a:pt x="760846" y="5480391"/>
                    <a:pt x="914391" y="5636528"/>
                  </a:cubicBezTo>
                  <a:cubicBezTo>
                    <a:pt x="1069081" y="5793166"/>
                    <a:pt x="1231544" y="5941677"/>
                    <a:pt x="1402034" y="6076188"/>
                  </a:cubicBezTo>
                  <a:cubicBezTo>
                    <a:pt x="1487535" y="6143320"/>
                    <a:pt x="1574565" y="6207574"/>
                    <a:pt x="1664397" y="6267079"/>
                  </a:cubicBezTo>
                  <a:cubicBezTo>
                    <a:pt x="1753592" y="6327459"/>
                    <a:pt x="1845336" y="6383088"/>
                    <a:pt x="1938992" y="6434343"/>
                  </a:cubicBezTo>
                  <a:cubicBezTo>
                    <a:pt x="2032647" y="6485659"/>
                    <a:pt x="2128309" y="6532600"/>
                    <a:pt x="2225931" y="6574322"/>
                  </a:cubicBezTo>
                  <a:lnTo>
                    <a:pt x="2236328" y="6578439"/>
                  </a:lnTo>
                  <a:lnTo>
                    <a:pt x="1504665" y="6578439"/>
                  </a:lnTo>
                  <a:lnTo>
                    <a:pt x="1456827" y="6543476"/>
                  </a:lnTo>
                  <a:cubicBezTo>
                    <a:pt x="1363554" y="6470595"/>
                    <a:pt x="1273848" y="6394340"/>
                    <a:pt x="1188475" y="6314083"/>
                  </a:cubicBezTo>
                  <a:cubicBezTo>
                    <a:pt x="1017856" y="6153445"/>
                    <a:pt x="863803" y="5979931"/>
                    <a:pt x="721728" y="5798666"/>
                  </a:cubicBezTo>
                  <a:cubicBezTo>
                    <a:pt x="579397" y="5616027"/>
                    <a:pt x="452103" y="5422511"/>
                    <a:pt x="344175" y="5219495"/>
                  </a:cubicBezTo>
                  <a:cubicBezTo>
                    <a:pt x="236505" y="5016354"/>
                    <a:pt x="147946" y="4803586"/>
                    <a:pt x="87293" y="4583569"/>
                  </a:cubicBezTo>
                  <a:cubicBezTo>
                    <a:pt x="79138" y="4556193"/>
                    <a:pt x="72639" y="4528440"/>
                    <a:pt x="65886" y="4500813"/>
                  </a:cubicBezTo>
                  <a:cubicBezTo>
                    <a:pt x="58751" y="4473311"/>
                    <a:pt x="53144" y="4445308"/>
                    <a:pt x="47409" y="4417431"/>
                  </a:cubicBezTo>
                  <a:cubicBezTo>
                    <a:pt x="44733" y="4403430"/>
                    <a:pt x="41294" y="4389679"/>
                    <a:pt x="39000" y="4375677"/>
                  </a:cubicBezTo>
                  <a:lnTo>
                    <a:pt x="31610" y="4333674"/>
                  </a:lnTo>
                  <a:cubicBezTo>
                    <a:pt x="26258" y="4305797"/>
                    <a:pt x="22563" y="4277544"/>
                    <a:pt x="18868" y="4249417"/>
                  </a:cubicBezTo>
                  <a:cubicBezTo>
                    <a:pt x="4214" y="4136784"/>
                    <a:pt x="-2158" y="4023275"/>
                    <a:pt x="646" y="3910265"/>
                  </a:cubicBezTo>
                  <a:cubicBezTo>
                    <a:pt x="5997" y="3683872"/>
                    <a:pt x="50596" y="3459605"/>
                    <a:pt x="130234" y="3248337"/>
                  </a:cubicBezTo>
                  <a:cubicBezTo>
                    <a:pt x="207961" y="3039196"/>
                    <a:pt x="278044" y="2827179"/>
                    <a:pt x="335383" y="2611911"/>
                  </a:cubicBezTo>
                  <a:cubicBezTo>
                    <a:pt x="393743" y="2396644"/>
                    <a:pt x="435792" y="2178627"/>
                    <a:pt x="487272" y="1958609"/>
                  </a:cubicBezTo>
                  <a:cubicBezTo>
                    <a:pt x="493259" y="1931107"/>
                    <a:pt x="501287" y="1903730"/>
                    <a:pt x="508550" y="1876227"/>
                  </a:cubicBezTo>
                  <a:cubicBezTo>
                    <a:pt x="516195" y="1848725"/>
                    <a:pt x="522312" y="1820972"/>
                    <a:pt x="531742" y="1793721"/>
                  </a:cubicBezTo>
                  <a:lnTo>
                    <a:pt x="558245" y="1711465"/>
                  </a:lnTo>
                  <a:cubicBezTo>
                    <a:pt x="568439" y="1684337"/>
                    <a:pt x="579652" y="1657459"/>
                    <a:pt x="590100" y="1630332"/>
                  </a:cubicBezTo>
                  <a:cubicBezTo>
                    <a:pt x="635080" y="1523075"/>
                    <a:pt x="690637" y="1417566"/>
                    <a:pt x="758680" y="1322433"/>
                  </a:cubicBezTo>
                  <a:cubicBezTo>
                    <a:pt x="824430" y="1225051"/>
                    <a:pt x="899610" y="1136168"/>
                    <a:pt x="976317" y="1049286"/>
                  </a:cubicBezTo>
                  <a:cubicBezTo>
                    <a:pt x="995049" y="1027035"/>
                    <a:pt x="1015436" y="1006533"/>
                    <a:pt x="1035314" y="985406"/>
                  </a:cubicBezTo>
                  <a:lnTo>
                    <a:pt x="1095329" y="922526"/>
                  </a:lnTo>
                  <a:cubicBezTo>
                    <a:pt x="1114953" y="901149"/>
                    <a:pt x="1136359" y="881397"/>
                    <a:pt x="1157384" y="861271"/>
                  </a:cubicBezTo>
                  <a:lnTo>
                    <a:pt x="1220841" y="801017"/>
                  </a:lnTo>
                  <a:cubicBezTo>
                    <a:pt x="1241610" y="780514"/>
                    <a:pt x="1264418" y="762014"/>
                    <a:pt x="1286462" y="742886"/>
                  </a:cubicBezTo>
                  <a:lnTo>
                    <a:pt x="1353233" y="685632"/>
                  </a:lnTo>
                  <a:lnTo>
                    <a:pt x="1369924" y="671256"/>
                  </a:lnTo>
                  <a:cubicBezTo>
                    <a:pt x="1375658" y="666631"/>
                    <a:pt x="1381520" y="662255"/>
                    <a:pt x="1387380" y="657755"/>
                  </a:cubicBezTo>
                  <a:lnTo>
                    <a:pt x="1422422" y="630877"/>
                  </a:lnTo>
                  <a:lnTo>
                    <a:pt x="1492759" y="577248"/>
                  </a:lnTo>
                  <a:cubicBezTo>
                    <a:pt x="1504355" y="567997"/>
                    <a:pt x="1516714" y="559997"/>
                    <a:pt x="1528820" y="551496"/>
                  </a:cubicBezTo>
                  <a:lnTo>
                    <a:pt x="1565390" y="526370"/>
                  </a:lnTo>
                  <a:lnTo>
                    <a:pt x="1639040" y="476490"/>
                  </a:lnTo>
                  <a:cubicBezTo>
                    <a:pt x="1689754" y="445613"/>
                    <a:pt x="1740723" y="414986"/>
                    <a:pt x="1792075" y="384859"/>
                  </a:cubicBezTo>
                  <a:cubicBezTo>
                    <a:pt x="2000282" y="268724"/>
                    <a:pt x="2224927" y="179467"/>
                    <a:pt x="2455943" y="117836"/>
                  </a:cubicBezTo>
                  <a:cubicBezTo>
                    <a:pt x="2687088" y="55957"/>
                    <a:pt x="2923964" y="21204"/>
                    <a:pt x="3159952" y="7203"/>
                  </a:cubicBezTo>
                  <a:cubicBezTo>
                    <a:pt x="3219076" y="3515"/>
                    <a:pt x="3277945" y="1389"/>
                    <a:pt x="3336813" y="49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C133C80F-2A7B-B351-4027-3ACB9FD656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4672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17/07/2024</a:t>
            </a:r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2BE9C12C-55ED-DC5D-4C55-1DD2BD020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6F9E2FF6-E84E-421E-BA61-7243C1827DCF}" type="slidenum">
              <a:rPr lang="en-US" smtClean="0"/>
              <a:pPr>
                <a:spcAft>
                  <a:spcPts val="600"/>
                </a:spcAft>
              </a:pPr>
              <a:t>17</a:t>
            </a:fld>
            <a:endParaRPr lang="en-US"/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DBEC51A7-7537-7092-D87A-CF5AA957A1BD}"/>
              </a:ext>
            </a:extLst>
          </p:cNvPr>
          <p:cNvSpPr txBox="1">
            <a:spLocks/>
          </p:cNvSpPr>
          <p:nvPr/>
        </p:nvSpPr>
        <p:spPr>
          <a:xfrm>
            <a:off x="5519248" y="427044"/>
            <a:ext cx="6559021" cy="230576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4800" b="1" cap="small" dirty="0">
                <a:solidFill>
                  <a:schemeClr val="accent1"/>
                </a:solidFill>
              </a:rPr>
              <a:t>2</a:t>
            </a:r>
            <a:r>
              <a:rPr lang="pt-PT" sz="4000" b="1" cap="small" dirty="0">
                <a:solidFill>
                  <a:schemeClr val="accent1"/>
                </a:solidFill>
              </a:rPr>
              <a:t> ideias-chave sobre as tendências do setor do comércio e serviços</a:t>
            </a:r>
            <a:br>
              <a:rPr lang="pt-PT" sz="4000" b="1" cap="small" dirty="0">
                <a:solidFill>
                  <a:schemeClr val="accent1"/>
                </a:solidFill>
              </a:rPr>
            </a:br>
            <a:r>
              <a:rPr lang="en-US" sz="3200" b="1" cap="small" dirty="0">
                <a:solidFill>
                  <a:schemeClr val="accent1"/>
                </a:solidFill>
              </a:rPr>
              <a:t>2011-2019-2021</a:t>
            </a:r>
          </a:p>
        </p:txBody>
      </p:sp>
    </p:spTree>
    <p:extLst>
      <p:ext uri="{BB962C8B-B14F-4D97-AF65-F5344CB8AC3E}">
        <p14:creationId xmlns:p14="http://schemas.microsoft.com/office/powerpoint/2010/main" val="2588434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ED6B987-3BBB-EC5D-DB19-597A62E96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130" y="348865"/>
            <a:ext cx="6875353" cy="877729"/>
          </a:xfrm>
        </p:spPr>
        <p:txBody>
          <a:bodyPr anchor="ctr">
            <a:normAutofit fontScale="90000"/>
          </a:bodyPr>
          <a:lstStyle/>
          <a:p>
            <a:r>
              <a:rPr lang="pt-PT" sz="4000" b="1" cap="small" dirty="0">
                <a:solidFill>
                  <a:schemeClr val="bg1"/>
                </a:solidFill>
              </a:rPr>
              <a:t>1. Pandemia de covid-19 geradora de efeitos diferenciados entre setores dos serviços 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9BDE8F0C-2ACE-23B5-9746-36CC29B4BAC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70264" y="6455664"/>
            <a:ext cx="2743200" cy="365125"/>
          </a:xfrm>
        </p:spPr>
        <p:txBody>
          <a:bodyPr>
            <a:normAutofit/>
          </a:bodyPr>
          <a:lstStyle/>
          <a:p>
            <a:pPr algn="r">
              <a:spcAft>
                <a:spcPts val="600"/>
              </a:spcAft>
            </a:pPr>
            <a:r>
              <a:rPr lang="pt-PT" sz="1100">
                <a:solidFill>
                  <a:schemeClr val="tx1">
                    <a:lumMod val="50000"/>
                    <a:lumOff val="50000"/>
                  </a:schemeClr>
                </a:solidFill>
              </a:rPr>
              <a:t>17/07/2024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24110F60-91AE-5B7A-A572-937EEABEB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4320" y="6455664"/>
            <a:ext cx="448056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6F9E2FF6-E84E-421E-BA61-7243C1827DCF}" type="slidenum">
              <a:rPr lang="en-US" sz="11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18</a:t>
            </a:fld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EA776D12-3AE0-E34E-9516-98E0A3890EA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t="92331"/>
          <a:stretch/>
        </p:blipFill>
        <p:spPr>
          <a:xfrm>
            <a:off x="6145786" y="6033164"/>
            <a:ext cx="6496590" cy="476250"/>
          </a:xfrm>
          <a:prstGeom prst="rect">
            <a:avLst/>
          </a:prstGeom>
        </p:spPr>
      </p:pic>
      <p:grpSp>
        <p:nvGrpSpPr>
          <p:cNvPr id="14" name="Agrupar 13">
            <a:extLst>
              <a:ext uri="{FF2B5EF4-FFF2-40B4-BE49-F238E27FC236}">
                <a16:creationId xmlns:a16="http://schemas.microsoft.com/office/drawing/2014/main" id="{877D011B-6DD7-51B8-48EE-2371FA993950}"/>
              </a:ext>
            </a:extLst>
          </p:cNvPr>
          <p:cNvGrpSpPr/>
          <p:nvPr/>
        </p:nvGrpSpPr>
        <p:grpSpPr>
          <a:xfrm>
            <a:off x="7394272" y="269259"/>
            <a:ext cx="4604625" cy="5831305"/>
            <a:chOff x="6247860" y="323850"/>
            <a:chExt cx="4604625" cy="5831305"/>
          </a:xfrm>
        </p:grpSpPr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F6639A74-FF52-3D36-5452-6E5B13F33EB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25000"/>
                      </a14:imgEffect>
                    </a14:imgLayer>
                  </a14:imgProps>
                </a:ext>
              </a:extLst>
            </a:blip>
            <a:srcRect l="69211" b="6135"/>
            <a:stretch/>
          </p:blipFill>
          <p:spPr>
            <a:xfrm>
              <a:off x="8852235" y="325855"/>
              <a:ext cx="2000250" cy="5829300"/>
            </a:xfrm>
            <a:prstGeom prst="rect">
              <a:avLst/>
            </a:prstGeom>
          </p:spPr>
        </p:pic>
        <p:pic>
          <p:nvPicPr>
            <p:cNvPr id="12" name="Imagem 11">
              <a:extLst>
                <a:ext uri="{FF2B5EF4-FFF2-40B4-BE49-F238E27FC236}">
                  <a16:creationId xmlns:a16="http://schemas.microsoft.com/office/drawing/2014/main" id="{46589A4E-F648-BAC1-B383-456C21A265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25000"/>
                      </a14:imgEffect>
                    </a14:imgLayer>
                  </a14:imgProps>
                </a:ext>
              </a:extLst>
            </a:blip>
            <a:srcRect r="59233" b="7055"/>
            <a:stretch/>
          </p:blipFill>
          <p:spPr>
            <a:xfrm>
              <a:off x="6247860" y="323850"/>
              <a:ext cx="2648490" cy="5772150"/>
            </a:xfrm>
            <a:prstGeom prst="rect">
              <a:avLst/>
            </a:prstGeom>
          </p:spPr>
        </p:pic>
      </p:grpSp>
      <p:sp>
        <p:nvSpPr>
          <p:cNvPr id="21" name="Retângulo 20">
            <a:extLst>
              <a:ext uri="{FF2B5EF4-FFF2-40B4-BE49-F238E27FC236}">
                <a16:creationId xmlns:a16="http://schemas.microsoft.com/office/drawing/2014/main" id="{BDFB475F-CCE2-5BB0-4ACB-5931FA12CFA4}"/>
              </a:ext>
            </a:extLst>
          </p:cNvPr>
          <p:cNvSpPr/>
          <p:nvPr/>
        </p:nvSpPr>
        <p:spPr>
          <a:xfrm>
            <a:off x="127212" y="1807134"/>
            <a:ext cx="6915033" cy="12157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pt-PT" b="1" dirty="0"/>
              <a:t>Efeitos da pandemia de Covid-19 nas variações médias anuais do número de empresas, estabelecimentos e emprego entre 2019 e 2021:</a:t>
            </a:r>
          </a:p>
          <a:p>
            <a:pPr>
              <a:spcAft>
                <a:spcPts val="600"/>
              </a:spcAft>
            </a:pPr>
            <a:endParaRPr lang="pt-PT" sz="1000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pt-PT" sz="1700" dirty="0"/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37D2B2B6-6D79-589B-C969-86E1FCD0C41E}"/>
              </a:ext>
            </a:extLst>
          </p:cNvPr>
          <p:cNvSpPr/>
          <p:nvPr/>
        </p:nvSpPr>
        <p:spPr>
          <a:xfrm>
            <a:off x="10645254" y="532263"/>
            <a:ext cx="668740" cy="547275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Retângulo 5"/>
          <p:cNvSpPr/>
          <p:nvPr/>
        </p:nvSpPr>
        <p:spPr>
          <a:xfrm>
            <a:off x="169526" y="2667908"/>
            <a:ext cx="658215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PT" b="1" dirty="0"/>
              <a:t>Após forte crescimento 2011-19, quebra relevante no setor “Alojamento e Restauração”, </a:t>
            </a:r>
            <a:r>
              <a:rPr lang="pt-PT" dirty="0"/>
              <a:t>mais no emprego (-5%) do que nas empresas e estabelecimentos (-3%)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pt-PT" sz="800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PT" b="1" dirty="0"/>
              <a:t>Variação negativa do emprego, empresas e estabelecimentos do setor “Comércio</a:t>
            </a:r>
            <a:r>
              <a:rPr lang="pt-PT" dirty="0"/>
              <a:t>”, em linha com um período pré-pandémico que registava uma quebra nas empresas e estabelecimentos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pt-PT" sz="800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PT" b="1" dirty="0"/>
              <a:t>Quebra no emprego no setor “Serviços Pessoais”</a:t>
            </a:r>
            <a:r>
              <a:rPr lang="pt-PT" dirty="0"/>
              <a:t>, contrariando a tendência crescente pré-Covid-19, mas não nas empresas/</a:t>
            </a:r>
            <a:r>
              <a:rPr lang="pt-PT" dirty="0" err="1"/>
              <a:t>estab</a:t>
            </a:r>
            <a:r>
              <a:rPr lang="pt-PT" dirty="0"/>
              <a:t>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pt-PT" sz="800" b="1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PT" b="1" dirty="0"/>
              <a:t>Crescimento relevante do número de empresas e estabelecimentos no setor “Transporte e Armazenagem” </a:t>
            </a:r>
            <a:r>
              <a:rPr lang="pt-PT" dirty="0"/>
              <a:t>(+8% em ambos)</a:t>
            </a:r>
          </a:p>
        </p:txBody>
      </p:sp>
    </p:spTree>
    <p:extLst>
      <p:ext uri="{BB962C8B-B14F-4D97-AF65-F5344CB8AC3E}">
        <p14:creationId xmlns:p14="http://schemas.microsoft.com/office/powerpoint/2010/main" val="2745404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ED6B987-3BBB-EC5D-DB19-597A62E96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836" y="335217"/>
            <a:ext cx="11843138" cy="877729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pt-PT" sz="4000" b="1" cap="small" dirty="0">
                <a:solidFill>
                  <a:schemeClr val="bg1"/>
                </a:solidFill>
              </a:rPr>
              <a:t>1. Pandemia de covid-19 com efeitos diferenciados entre setores</a:t>
            </a:r>
            <a:br>
              <a:rPr lang="pt-PT" sz="4000" b="1" cap="small" dirty="0">
                <a:solidFill>
                  <a:schemeClr val="bg1"/>
                </a:solidFill>
              </a:rPr>
            </a:br>
            <a:br>
              <a:rPr lang="pt-PT" sz="2800" i="1" cap="small" dirty="0">
                <a:solidFill>
                  <a:schemeClr val="bg1"/>
                </a:solidFill>
              </a:rPr>
            </a:br>
            <a:r>
              <a:rPr lang="pt-PT" sz="2800" i="1" cap="small" dirty="0">
                <a:solidFill>
                  <a:schemeClr val="bg1"/>
                </a:solidFill>
              </a:rPr>
              <a:t>A imagem das sub-regiões para os períodos 2011-19 e 2019-21</a:t>
            </a:r>
            <a:br>
              <a:rPr lang="pt-PT" sz="2800" i="1" cap="small" dirty="0">
                <a:solidFill>
                  <a:schemeClr val="bg1"/>
                </a:solidFill>
              </a:rPr>
            </a:br>
            <a:r>
              <a:rPr lang="pt-PT" sz="2000" i="1" cap="small" dirty="0">
                <a:solidFill>
                  <a:schemeClr val="bg1"/>
                </a:solidFill>
              </a:rPr>
              <a:t>(Taxa Var. Estabelecimentos x Taxa Var. Emprego em Estabelecimentos)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54D7CA81-FC5F-8F92-F167-5BBB741EA9D7}"/>
              </a:ext>
            </a:extLst>
          </p:cNvPr>
          <p:cNvSpPr/>
          <p:nvPr/>
        </p:nvSpPr>
        <p:spPr>
          <a:xfrm>
            <a:off x="10734338" y="1220236"/>
            <a:ext cx="1405718" cy="402608"/>
          </a:xfrm>
          <a:prstGeom prst="ellipse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>
                <a:solidFill>
                  <a:schemeClr val="tx1"/>
                </a:solidFill>
              </a:rPr>
              <a:t>2019-21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ED4223C0-EED7-A15D-F92B-0EA2E3CD8C28}"/>
              </a:ext>
            </a:extLst>
          </p:cNvPr>
          <p:cNvSpPr/>
          <p:nvPr/>
        </p:nvSpPr>
        <p:spPr>
          <a:xfrm>
            <a:off x="10715769" y="787977"/>
            <a:ext cx="1405718" cy="40260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>
                <a:solidFill>
                  <a:schemeClr val="tx1"/>
                </a:solidFill>
              </a:rPr>
              <a:t>2011-19</a:t>
            </a:r>
          </a:p>
        </p:txBody>
      </p:sp>
      <p:grpSp>
        <p:nvGrpSpPr>
          <p:cNvPr id="60" name="Agrupar 59">
            <a:extLst>
              <a:ext uri="{FF2B5EF4-FFF2-40B4-BE49-F238E27FC236}">
                <a16:creationId xmlns:a16="http://schemas.microsoft.com/office/drawing/2014/main" id="{F65BEE38-9426-7E1B-11F4-4E9BB60A0E0D}"/>
              </a:ext>
            </a:extLst>
          </p:cNvPr>
          <p:cNvGrpSpPr/>
          <p:nvPr/>
        </p:nvGrpSpPr>
        <p:grpSpPr>
          <a:xfrm>
            <a:off x="4686300" y="1712183"/>
            <a:ext cx="3561932" cy="2212117"/>
            <a:chOff x="314033" y="1584236"/>
            <a:chExt cx="3561932" cy="2212117"/>
          </a:xfrm>
        </p:grpSpPr>
        <p:grpSp>
          <p:nvGrpSpPr>
            <p:cNvPr id="30" name="Agrupar 29">
              <a:extLst>
                <a:ext uri="{FF2B5EF4-FFF2-40B4-BE49-F238E27FC236}">
                  <a16:creationId xmlns:a16="http://schemas.microsoft.com/office/drawing/2014/main" id="{9429E0E8-9FEF-45BF-D4B7-2B0C917223F2}"/>
                </a:ext>
              </a:extLst>
            </p:cNvPr>
            <p:cNvGrpSpPr/>
            <p:nvPr/>
          </p:nvGrpSpPr>
          <p:grpSpPr>
            <a:xfrm>
              <a:off x="314033" y="1584236"/>
              <a:ext cx="3561932" cy="2212117"/>
              <a:chOff x="314033" y="1584236"/>
              <a:chExt cx="3561932" cy="2212117"/>
            </a:xfrm>
          </p:grpSpPr>
          <p:pic>
            <p:nvPicPr>
              <p:cNvPr id="8" name="Imagem 7">
                <a:extLst>
                  <a:ext uri="{FF2B5EF4-FFF2-40B4-BE49-F238E27FC236}">
                    <a16:creationId xmlns:a16="http://schemas.microsoft.com/office/drawing/2014/main" id="{86220734-9E2D-31BE-D7EE-124DF91CE68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5008" b="11106"/>
              <a:stretch/>
            </p:blipFill>
            <p:spPr>
              <a:xfrm>
                <a:off x="314033" y="1746913"/>
                <a:ext cx="3561932" cy="2049440"/>
              </a:xfrm>
              <a:prstGeom prst="rect">
                <a:avLst/>
              </a:prstGeom>
            </p:spPr>
          </p:pic>
          <p:sp>
            <p:nvSpPr>
              <p:cNvPr id="29" name="CaixaDeTexto 28">
                <a:extLst>
                  <a:ext uri="{FF2B5EF4-FFF2-40B4-BE49-F238E27FC236}">
                    <a16:creationId xmlns:a16="http://schemas.microsoft.com/office/drawing/2014/main" id="{16C6A865-65EB-113E-2FDD-74F5538AE39C}"/>
                  </a:ext>
                </a:extLst>
              </p:cNvPr>
              <p:cNvSpPr txBox="1"/>
              <p:nvPr/>
            </p:nvSpPr>
            <p:spPr>
              <a:xfrm>
                <a:off x="388961" y="1584236"/>
                <a:ext cx="307757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pt-PT" b="1" dirty="0"/>
                  <a:t>Comércio</a:t>
                </a:r>
                <a:endParaRPr lang="pt-PT" dirty="0"/>
              </a:p>
            </p:txBody>
          </p:sp>
        </p:grp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D0CE3366-FA51-103D-1BFF-EEC28A7668CF}"/>
                </a:ext>
              </a:extLst>
            </p:cNvPr>
            <p:cNvSpPr/>
            <p:nvPr/>
          </p:nvSpPr>
          <p:spPr>
            <a:xfrm>
              <a:off x="1036320" y="2682240"/>
              <a:ext cx="2325189" cy="827314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52" name="Retângulo 51">
              <a:extLst>
                <a:ext uri="{FF2B5EF4-FFF2-40B4-BE49-F238E27FC236}">
                  <a16:creationId xmlns:a16="http://schemas.microsoft.com/office/drawing/2014/main" id="{D1F96686-E618-8B23-92D9-AEADFD909338}"/>
                </a:ext>
              </a:extLst>
            </p:cNvPr>
            <p:cNvSpPr/>
            <p:nvPr/>
          </p:nvSpPr>
          <p:spPr>
            <a:xfrm>
              <a:off x="465695" y="2798502"/>
              <a:ext cx="1994638" cy="872746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61" name="Agrupar 60">
            <a:extLst>
              <a:ext uri="{FF2B5EF4-FFF2-40B4-BE49-F238E27FC236}">
                <a16:creationId xmlns:a16="http://schemas.microsoft.com/office/drawing/2014/main" id="{F7813C95-E55E-A4CA-1DA3-F96DA52B85D6}"/>
              </a:ext>
            </a:extLst>
          </p:cNvPr>
          <p:cNvGrpSpPr/>
          <p:nvPr/>
        </p:nvGrpSpPr>
        <p:grpSpPr>
          <a:xfrm>
            <a:off x="812799" y="4009301"/>
            <a:ext cx="3611341" cy="2315299"/>
            <a:chOff x="4197787" y="1478012"/>
            <a:chExt cx="3744072" cy="2553621"/>
          </a:xfrm>
        </p:grpSpPr>
        <p:grpSp>
          <p:nvGrpSpPr>
            <p:cNvPr id="33" name="Agrupar 32">
              <a:extLst>
                <a:ext uri="{FF2B5EF4-FFF2-40B4-BE49-F238E27FC236}">
                  <a16:creationId xmlns:a16="http://schemas.microsoft.com/office/drawing/2014/main" id="{845B1114-AC5B-E0D9-6A2C-64068F365799}"/>
                </a:ext>
              </a:extLst>
            </p:cNvPr>
            <p:cNvGrpSpPr/>
            <p:nvPr/>
          </p:nvGrpSpPr>
          <p:grpSpPr>
            <a:xfrm>
              <a:off x="4197787" y="1478012"/>
              <a:ext cx="3744072" cy="2553621"/>
              <a:chOff x="4197787" y="1478012"/>
              <a:chExt cx="3744072" cy="2553621"/>
            </a:xfrm>
          </p:grpSpPr>
          <p:pic>
            <p:nvPicPr>
              <p:cNvPr id="18" name="Imagem 17">
                <a:extLst>
                  <a:ext uri="{FF2B5EF4-FFF2-40B4-BE49-F238E27FC236}">
                    <a16:creationId xmlns:a16="http://schemas.microsoft.com/office/drawing/2014/main" id="{71E26BA6-5FE6-8517-D163-ACC9570BFEA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5069"/>
              <a:stretch/>
            </p:blipFill>
            <p:spPr>
              <a:xfrm>
                <a:off x="4197787" y="1774208"/>
                <a:ext cx="3744072" cy="2257425"/>
              </a:xfrm>
              <a:prstGeom prst="rect">
                <a:avLst/>
              </a:prstGeom>
            </p:spPr>
          </p:pic>
          <p:sp>
            <p:nvSpPr>
              <p:cNvPr id="32" name="CaixaDeTexto 31">
                <a:extLst>
                  <a:ext uri="{FF2B5EF4-FFF2-40B4-BE49-F238E27FC236}">
                    <a16:creationId xmlns:a16="http://schemas.microsoft.com/office/drawing/2014/main" id="{5184192D-AD2D-B290-FC9E-72FEA5B0C9AA}"/>
                  </a:ext>
                </a:extLst>
              </p:cNvPr>
              <p:cNvSpPr txBox="1"/>
              <p:nvPr/>
            </p:nvSpPr>
            <p:spPr>
              <a:xfrm>
                <a:off x="4333164" y="1478012"/>
                <a:ext cx="3514299" cy="369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pt-PT" b="1" dirty="0"/>
                  <a:t>Transportes</a:t>
                </a:r>
                <a:endParaRPr lang="pt-PT" dirty="0"/>
              </a:p>
            </p:txBody>
          </p:sp>
        </p:grp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551DCEFA-A3D2-9CD1-8112-649E3751C876}"/>
                </a:ext>
              </a:extLst>
            </p:cNvPr>
            <p:cNvSpPr/>
            <p:nvPr/>
          </p:nvSpPr>
          <p:spPr>
            <a:xfrm>
              <a:off x="4868091" y="2268581"/>
              <a:ext cx="2499360" cy="1066801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53" name="Retângulo 52">
              <a:extLst>
                <a:ext uri="{FF2B5EF4-FFF2-40B4-BE49-F238E27FC236}">
                  <a16:creationId xmlns:a16="http://schemas.microsoft.com/office/drawing/2014/main" id="{66382B00-D75F-6D85-A3EF-288421AF2155}"/>
                </a:ext>
              </a:extLst>
            </p:cNvPr>
            <p:cNvSpPr/>
            <p:nvPr/>
          </p:nvSpPr>
          <p:spPr>
            <a:xfrm>
              <a:off x="4391255" y="2807069"/>
              <a:ext cx="565157" cy="1106067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59" name="Agrupar 58">
            <a:extLst>
              <a:ext uri="{FF2B5EF4-FFF2-40B4-BE49-F238E27FC236}">
                <a16:creationId xmlns:a16="http://schemas.microsoft.com/office/drawing/2014/main" id="{EBA2B3E1-9C7C-A792-1CC6-C6E22F3C1048}"/>
              </a:ext>
            </a:extLst>
          </p:cNvPr>
          <p:cNvGrpSpPr/>
          <p:nvPr/>
        </p:nvGrpSpPr>
        <p:grpSpPr>
          <a:xfrm>
            <a:off x="863598" y="1650266"/>
            <a:ext cx="3585903" cy="2312134"/>
            <a:chOff x="8388044" y="1590557"/>
            <a:chExt cx="3370353" cy="2312134"/>
          </a:xfrm>
        </p:grpSpPr>
        <p:grpSp>
          <p:nvGrpSpPr>
            <p:cNvPr id="36" name="Agrupar 35">
              <a:extLst>
                <a:ext uri="{FF2B5EF4-FFF2-40B4-BE49-F238E27FC236}">
                  <a16:creationId xmlns:a16="http://schemas.microsoft.com/office/drawing/2014/main" id="{10E8D6AA-0B92-C3B3-C349-0BCA1B85CEAF}"/>
                </a:ext>
              </a:extLst>
            </p:cNvPr>
            <p:cNvGrpSpPr/>
            <p:nvPr/>
          </p:nvGrpSpPr>
          <p:grpSpPr>
            <a:xfrm>
              <a:off x="8388044" y="1590557"/>
              <a:ext cx="3370353" cy="2312134"/>
              <a:chOff x="8388044" y="1590557"/>
              <a:chExt cx="3370353" cy="2312134"/>
            </a:xfrm>
          </p:grpSpPr>
          <p:pic>
            <p:nvPicPr>
              <p:cNvPr id="20" name="Imagem 19">
                <a:extLst>
                  <a:ext uri="{FF2B5EF4-FFF2-40B4-BE49-F238E27FC236}">
                    <a16:creationId xmlns:a16="http://schemas.microsoft.com/office/drawing/2014/main" id="{1FA2B4BB-1412-BDFB-1EDD-CD18F0E19B5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6542" b="10287"/>
              <a:stretch/>
            </p:blipFill>
            <p:spPr>
              <a:xfrm>
                <a:off x="8388044" y="1896445"/>
                <a:ext cx="3370353" cy="2006246"/>
              </a:xfrm>
              <a:prstGeom prst="rect">
                <a:avLst/>
              </a:prstGeom>
            </p:spPr>
          </p:pic>
          <p:sp>
            <p:nvSpPr>
              <p:cNvPr id="35" name="CaixaDeTexto 34">
                <a:extLst>
                  <a:ext uri="{FF2B5EF4-FFF2-40B4-BE49-F238E27FC236}">
                    <a16:creationId xmlns:a16="http://schemas.microsoft.com/office/drawing/2014/main" id="{DC2A4337-7BC9-1185-C99B-55666B1B3415}"/>
                  </a:ext>
                </a:extLst>
              </p:cNvPr>
              <p:cNvSpPr txBox="1"/>
              <p:nvPr/>
            </p:nvSpPr>
            <p:spPr>
              <a:xfrm>
                <a:off x="8427882" y="1590557"/>
                <a:ext cx="201304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pt-PT" b="1" dirty="0" err="1"/>
                  <a:t>Aloj</a:t>
                </a:r>
                <a:r>
                  <a:rPr lang="pt-PT" b="1" dirty="0"/>
                  <a:t>. e Restauração</a:t>
                </a:r>
              </a:p>
            </p:txBody>
          </p:sp>
        </p:grp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4469EA48-A4AE-51C1-BB89-966526B913BF}"/>
                </a:ext>
              </a:extLst>
            </p:cNvPr>
            <p:cNvSpPr/>
            <p:nvPr/>
          </p:nvSpPr>
          <p:spPr>
            <a:xfrm>
              <a:off x="9028045" y="2938817"/>
              <a:ext cx="1513680" cy="925773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54" name="Retângulo 53">
              <a:extLst>
                <a:ext uri="{FF2B5EF4-FFF2-40B4-BE49-F238E27FC236}">
                  <a16:creationId xmlns:a16="http://schemas.microsoft.com/office/drawing/2014/main" id="{35AAAA89-3260-D72A-10F8-348F835E49AA}"/>
                </a:ext>
              </a:extLst>
            </p:cNvPr>
            <p:cNvSpPr/>
            <p:nvPr/>
          </p:nvSpPr>
          <p:spPr>
            <a:xfrm>
              <a:off x="8544513" y="2971868"/>
              <a:ext cx="1404244" cy="827085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dirty="0"/>
            </a:p>
          </p:txBody>
        </p:sp>
      </p:grpSp>
      <p:grpSp>
        <p:nvGrpSpPr>
          <p:cNvPr id="62" name="Agrupar 61">
            <a:extLst>
              <a:ext uri="{FF2B5EF4-FFF2-40B4-BE49-F238E27FC236}">
                <a16:creationId xmlns:a16="http://schemas.microsoft.com/office/drawing/2014/main" id="{39741BD9-7A5F-9225-10A0-ABB09B9EBA06}"/>
              </a:ext>
            </a:extLst>
          </p:cNvPr>
          <p:cNvGrpSpPr/>
          <p:nvPr/>
        </p:nvGrpSpPr>
        <p:grpSpPr>
          <a:xfrm>
            <a:off x="8572500" y="1672187"/>
            <a:ext cx="3440402" cy="2264814"/>
            <a:chOff x="4352471" y="3905302"/>
            <a:chExt cx="3440402" cy="2264814"/>
          </a:xfrm>
        </p:grpSpPr>
        <p:grpSp>
          <p:nvGrpSpPr>
            <p:cNvPr id="42" name="Agrupar 41">
              <a:extLst>
                <a:ext uri="{FF2B5EF4-FFF2-40B4-BE49-F238E27FC236}">
                  <a16:creationId xmlns:a16="http://schemas.microsoft.com/office/drawing/2014/main" id="{911D6517-DA30-EEE2-3F50-4B501811A264}"/>
                </a:ext>
              </a:extLst>
            </p:cNvPr>
            <p:cNvGrpSpPr/>
            <p:nvPr/>
          </p:nvGrpSpPr>
          <p:grpSpPr>
            <a:xfrm>
              <a:off x="4352471" y="3905302"/>
              <a:ext cx="3440402" cy="2264814"/>
              <a:chOff x="4352471" y="3905302"/>
              <a:chExt cx="3440402" cy="2264814"/>
            </a:xfrm>
          </p:grpSpPr>
          <p:pic>
            <p:nvPicPr>
              <p:cNvPr id="24" name="Imagem 23">
                <a:extLst>
                  <a:ext uri="{FF2B5EF4-FFF2-40B4-BE49-F238E27FC236}">
                    <a16:creationId xmlns:a16="http://schemas.microsoft.com/office/drawing/2014/main" id="{E97F6BA9-97AC-D60E-1093-48038673B37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5185" b="10689"/>
              <a:stretch/>
            </p:blipFill>
            <p:spPr>
              <a:xfrm>
                <a:off x="4352471" y="4141060"/>
                <a:ext cx="3440402" cy="2029056"/>
              </a:xfrm>
              <a:prstGeom prst="rect">
                <a:avLst/>
              </a:prstGeom>
            </p:spPr>
          </p:pic>
          <p:sp>
            <p:nvSpPr>
              <p:cNvPr id="41" name="CaixaDeTexto 40">
                <a:extLst>
                  <a:ext uri="{FF2B5EF4-FFF2-40B4-BE49-F238E27FC236}">
                    <a16:creationId xmlns:a16="http://schemas.microsoft.com/office/drawing/2014/main" id="{A7370875-DC26-3F12-7E2D-C580D3A8B18E}"/>
                  </a:ext>
                </a:extLst>
              </p:cNvPr>
              <p:cNvSpPr txBox="1"/>
              <p:nvPr/>
            </p:nvSpPr>
            <p:spPr>
              <a:xfrm>
                <a:off x="4449168" y="3905302"/>
                <a:ext cx="153537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pt-PT" b="1" dirty="0" err="1"/>
                  <a:t>Serv</a:t>
                </a:r>
                <a:r>
                  <a:rPr lang="pt-PT" b="1" dirty="0"/>
                  <a:t>. Pessoais</a:t>
                </a:r>
              </a:p>
            </p:txBody>
          </p:sp>
        </p:grp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5E735F87-2EE4-F85D-A1F6-58BE1236B085}"/>
                </a:ext>
              </a:extLst>
            </p:cNvPr>
            <p:cNvSpPr/>
            <p:nvPr/>
          </p:nvSpPr>
          <p:spPr>
            <a:xfrm rot="20368985">
              <a:off x="4528364" y="4899017"/>
              <a:ext cx="1886671" cy="1058655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56" name="Retângulo 55">
              <a:extLst>
                <a:ext uri="{FF2B5EF4-FFF2-40B4-BE49-F238E27FC236}">
                  <a16:creationId xmlns:a16="http://schemas.microsoft.com/office/drawing/2014/main" id="{D1D85B11-F6D3-8C09-0607-570E42AFE6EA}"/>
                </a:ext>
              </a:extLst>
            </p:cNvPr>
            <p:cNvSpPr/>
            <p:nvPr/>
          </p:nvSpPr>
          <p:spPr>
            <a:xfrm>
              <a:off x="4479640" y="5500190"/>
              <a:ext cx="576024" cy="564924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58" name="Agrupar 57">
            <a:extLst>
              <a:ext uri="{FF2B5EF4-FFF2-40B4-BE49-F238E27FC236}">
                <a16:creationId xmlns:a16="http://schemas.microsoft.com/office/drawing/2014/main" id="{18C22F6F-9BF5-04A3-D36B-1218A42C05A9}"/>
              </a:ext>
            </a:extLst>
          </p:cNvPr>
          <p:cNvGrpSpPr/>
          <p:nvPr/>
        </p:nvGrpSpPr>
        <p:grpSpPr>
          <a:xfrm>
            <a:off x="8572500" y="4022164"/>
            <a:ext cx="3476051" cy="2277036"/>
            <a:chOff x="482178" y="3827206"/>
            <a:chExt cx="3298251" cy="2277036"/>
          </a:xfrm>
        </p:grpSpPr>
        <p:grpSp>
          <p:nvGrpSpPr>
            <p:cNvPr id="39" name="Agrupar 38">
              <a:extLst>
                <a:ext uri="{FF2B5EF4-FFF2-40B4-BE49-F238E27FC236}">
                  <a16:creationId xmlns:a16="http://schemas.microsoft.com/office/drawing/2014/main" id="{89BF7B80-E96D-9103-797E-657F51C8B8B9}"/>
                </a:ext>
              </a:extLst>
            </p:cNvPr>
            <p:cNvGrpSpPr/>
            <p:nvPr/>
          </p:nvGrpSpPr>
          <p:grpSpPr>
            <a:xfrm>
              <a:off x="482178" y="3827206"/>
              <a:ext cx="3298251" cy="2277036"/>
              <a:chOff x="482178" y="3827206"/>
              <a:chExt cx="3298251" cy="2277036"/>
            </a:xfrm>
          </p:grpSpPr>
          <p:pic>
            <p:nvPicPr>
              <p:cNvPr id="22" name="Imagem 21">
                <a:extLst>
                  <a:ext uri="{FF2B5EF4-FFF2-40B4-BE49-F238E27FC236}">
                    <a16:creationId xmlns:a16="http://schemas.microsoft.com/office/drawing/2014/main" id="{93B9387B-705A-9B0C-8212-69A8BDB9E8C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4735" b="10117"/>
              <a:stretch/>
            </p:blipFill>
            <p:spPr>
              <a:xfrm>
                <a:off x="482178" y="4109217"/>
                <a:ext cx="3298251" cy="1995025"/>
              </a:xfrm>
              <a:prstGeom prst="rect">
                <a:avLst/>
              </a:prstGeom>
            </p:spPr>
          </p:pic>
          <p:sp>
            <p:nvSpPr>
              <p:cNvPr id="38" name="CaixaDeTexto 37">
                <a:extLst>
                  <a:ext uri="{FF2B5EF4-FFF2-40B4-BE49-F238E27FC236}">
                    <a16:creationId xmlns:a16="http://schemas.microsoft.com/office/drawing/2014/main" id="{E3E434D7-EA24-3204-3E1B-B96D6FBB6C11}"/>
                  </a:ext>
                </a:extLst>
              </p:cNvPr>
              <p:cNvSpPr txBox="1"/>
              <p:nvPr/>
            </p:nvSpPr>
            <p:spPr>
              <a:xfrm>
                <a:off x="552735" y="3827206"/>
                <a:ext cx="315945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pt-PT" b="1" dirty="0" err="1"/>
                  <a:t>Serv</a:t>
                </a:r>
                <a:r>
                  <a:rPr lang="pt-PT" b="1" dirty="0"/>
                  <a:t>. Apoio à Produção</a:t>
                </a:r>
              </a:p>
            </p:txBody>
          </p:sp>
        </p:grp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4C4BAE66-22D5-CE2E-C8E8-079EEB181C65}"/>
                </a:ext>
              </a:extLst>
            </p:cNvPr>
            <p:cNvSpPr/>
            <p:nvPr/>
          </p:nvSpPr>
          <p:spPr>
            <a:xfrm>
              <a:off x="1097280" y="4580709"/>
              <a:ext cx="1689463" cy="1410788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57" name="Retângulo 56">
              <a:extLst>
                <a:ext uri="{FF2B5EF4-FFF2-40B4-BE49-F238E27FC236}">
                  <a16:creationId xmlns:a16="http://schemas.microsoft.com/office/drawing/2014/main" id="{3FF8A173-5954-00FB-3B0F-606502B73F01}"/>
                </a:ext>
              </a:extLst>
            </p:cNvPr>
            <p:cNvSpPr/>
            <p:nvPr/>
          </p:nvSpPr>
          <p:spPr>
            <a:xfrm>
              <a:off x="626199" y="5334000"/>
              <a:ext cx="157239" cy="657497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63" name="Agrupar 62">
            <a:extLst>
              <a:ext uri="{FF2B5EF4-FFF2-40B4-BE49-F238E27FC236}">
                <a16:creationId xmlns:a16="http://schemas.microsoft.com/office/drawing/2014/main" id="{B500E74D-CF9D-4B7B-8C3A-C1BE05A09DF8}"/>
              </a:ext>
            </a:extLst>
          </p:cNvPr>
          <p:cNvGrpSpPr/>
          <p:nvPr/>
        </p:nvGrpSpPr>
        <p:grpSpPr>
          <a:xfrm>
            <a:off x="4723361" y="4044814"/>
            <a:ext cx="3358067" cy="2279786"/>
            <a:chOff x="8507354" y="3838770"/>
            <a:chExt cx="3128428" cy="2279786"/>
          </a:xfrm>
        </p:grpSpPr>
        <p:grpSp>
          <p:nvGrpSpPr>
            <p:cNvPr id="43" name="Agrupar 42">
              <a:extLst>
                <a:ext uri="{FF2B5EF4-FFF2-40B4-BE49-F238E27FC236}">
                  <a16:creationId xmlns:a16="http://schemas.microsoft.com/office/drawing/2014/main" id="{FBFA568E-161C-04AF-41A5-AA4CA737ABEF}"/>
                </a:ext>
              </a:extLst>
            </p:cNvPr>
            <p:cNvGrpSpPr/>
            <p:nvPr/>
          </p:nvGrpSpPr>
          <p:grpSpPr>
            <a:xfrm>
              <a:off x="8507354" y="3838770"/>
              <a:ext cx="3128428" cy="2279786"/>
              <a:chOff x="8507354" y="3838770"/>
              <a:chExt cx="3128428" cy="2279786"/>
            </a:xfrm>
          </p:grpSpPr>
          <p:pic>
            <p:nvPicPr>
              <p:cNvPr id="26" name="Imagem 25">
                <a:extLst>
                  <a:ext uri="{FF2B5EF4-FFF2-40B4-BE49-F238E27FC236}">
                    <a16:creationId xmlns:a16="http://schemas.microsoft.com/office/drawing/2014/main" id="{6ADF8979-CB10-E5FB-50FA-ACB4BDE613D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5701" b="13391"/>
              <a:stretch/>
            </p:blipFill>
            <p:spPr>
              <a:xfrm>
                <a:off x="8507354" y="4098131"/>
                <a:ext cx="3128428" cy="2020425"/>
              </a:xfrm>
              <a:prstGeom prst="rect">
                <a:avLst/>
              </a:prstGeom>
            </p:spPr>
          </p:pic>
          <p:sp>
            <p:nvSpPr>
              <p:cNvPr id="27" name="CaixaDeTexto 26">
                <a:extLst>
                  <a:ext uri="{FF2B5EF4-FFF2-40B4-BE49-F238E27FC236}">
                    <a16:creationId xmlns:a16="http://schemas.microsoft.com/office/drawing/2014/main" id="{5541E4CD-D264-EC25-8A4B-320A70C4310D}"/>
                  </a:ext>
                </a:extLst>
              </p:cNvPr>
              <p:cNvSpPr txBox="1"/>
              <p:nvPr/>
            </p:nvSpPr>
            <p:spPr>
              <a:xfrm>
                <a:off x="8591265" y="3838770"/>
                <a:ext cx="171279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pt-PT" b="1" dirty="0" err="1"/>
                  <a:t>Serv</a:t>
                </a:r>
                <a:r>
                  <a:rPr lang="pt-PT" b="1" dirty="0"/>
                  <a:t>. Sociais</a:t>
                </a:r>
                <a:endParaRPr lang="pt-PT" dirty="0"/>
              </a:p>
            </p:txBody>
          </p:sp>
        </p:grp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B25A1CCE-550C-1074-37FD-6FADEB7145D6}"/>
                </a:ext>
              </a:extLst>
            </p:cNvPr>
            <p:cNvSpPr/>
            <p:nvPr/>
          </p:nvSpPr>
          <p:spPr>
            <a:xfrm rot="20368985">
              <a:off x="9563760" y="4277808"/>
              <a:ext cx="1707236" cy="714798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55" name="Retângulo 54">
              <a:extLst>
                <a:ext uri="{FF2B5EF4-FFF2-40B4-BE49-F238E27FC236}">
                  <a16:creationId xmlns:a16="http://schemas.microsoft.com/office/drawing/2014/main" id="{8D35C7C3-8BD0-D301-B764-CBC35CC421CB}"/>
                </a:ext>
              </a:extLst>
            </p:cNvPr>
            <p:cNvSpPr/>
            <p:nvPr/>
          </p:nvSpPr>
          <p:spPr>
            <a:xfrm>
              <a:off x="8648126" y="4999249"/>
              <a:ext cx="688403" cy="1024042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71" name="Seta: Para Baixo 65">
            <a:extLst>
              <a:ext uri="{FF2B5EF4-FFF2-40B4-BE49-F238E27FC236}">
                <a16:creationId xmlns:a16="http://schemas.microsoft.com/office/drawing/2014/main" id="{22310C65-35C7-1B16-81E4-B660385F2DD9}"/>
              </a:ext>
            </a:extLst>
          </p:cNvPr>
          <p:cNvSpPr/>
          <p:nvPr/>
        </p:nvSpPr>
        <p:spPr>
          <a:xfrm rot="2735219">
            <a:off x="2787957" y="2888954"/>
            <a:ext cx="311873" cy="585157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pt-PT" sz="1050" dirty="0" err="1">
                <a:solidFill>
                  <a:schemeClr val="tx1"/>
                </a:solidFill>
              </a:rPr>
              <a:t>Covid</a:t>
            </a:r>
            <a:endParaRPr lang="pt-PT" sz="1050" dirty="0">
              <a:solidFill>
                <a:schemeClr val="tx1"/>
              </a:solidFill>
            </a:endParaRPr>
          </a:p>
        </p:txBody>
      </p:sp>
      <p:sp>
        <p:nvSpPr>
          <p:cNvPr id="74" name="Retângulo 73"/>
          <p:cNvSpPr/>
          <p:nvPr/>
        </p:nvSpPr>
        <p:spPr>
          <a:xfrm>
            <a:off x="2901100" y="6419334"/>
            <a:ext cx="65357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b="1" dirty="0"/>
              <a:t>Taxa de variação anual dos estabelecimentos</a:t>
            </a:r>
          </a:p>
        </p:txBody>
      </p:sp>
      <p:sp>
        <p:nvSpPr>
          <p:cNvPr id="75" name="Retângulo 74"/>
          <p:cNvSpPr/>
          <p:nvPr/>
        </p:nvSpPr>
        <p:spPr>
          <a:xfrm rot="16200000">
            <a:off x="-2864526" y="3686135"/>
            <a:ext cx="65357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b="1" dirty="0"/>
              <a:t>Taxa de variação anual das pessoas aos serviço</a:t>
            </a:r>
          </a:p>
          <a:p>
            <a:pPr algn="ctr"/>
            <a:r>
              <a:rPr lang="pt-PT" b="1" dirty="0"/>
              <a:t>nos estabelecimentos</a:t>
            </a:r>
          </a:p>
        </p:txBody>
      </p:sp>
      <p:cxnSp>
        <p:nvCxnSpPr>
          <p:cNvPr id="7" name="Conexão reta unidirecional 6"/>
          <p:cNvCxnSpPr/>
          <p:nvPr/>
        </p:nvCxnSpPr>
        <p:spPr>
          <a:xfrm flipV="1">
            <a:off x="781617" y="1712183"/>
            <a:ext cx="0" cy="47877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Conexão reta unidirecional 75"/>
          <p:cNvCxnSpPr/>
          <p:nvPr/>
        </p:nvCxnSpPr>
        <p:spPr>
          <a:xfrm flipV="1">
            <a:off x="631017" y="6354440"/>
            <a:ext cx="11381885" cy="313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Seta: Para Baixo 65">
            <a:extLst>
              <a:ext uri="{FF2B5EF4-FFF2-40B4-BE49-F238E27FC236}">
                <a16:creationId xmlns:a16="http://schemas.microsoft.com/office/drawing/2014/main" id="{22310C65-35C7-1B16-81E4-B660385F2DD9}"/>
              </a:ext>
            </a:extLst>
          </p:cNvPr>
          <p:cNvSpPr/>
          <p:nvPr/>
        </p:nvSpPr>
        <p:spPr>
          <a:xfrm rot="2735219">
            <a:off x="9547523" y="2281829"/>
            <a:ext cx="311873" cy="585157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pt-PT" sz="1050" dirty="0" err="1">
                <a:solidFill>
                  <a:schemeClr val="tx1"/>
                </a:solidFill>
              </a:rPr>
              <a:t>Covid</a:t>
            </a:r>
            <a:endParaRPr lang="pt-PT" sz="1050" dirty="0">
              <a:solidFill>
                <a:schemeClr val="tx1"/>
              </a:solidFill>
            </a:endParaRPr>
          </a:p>
        </p:txBody>
      </p:sp>
      <p:sp>
        <p:nvSpPr>
          <p:cNvPr id="65" name="Seta: Para Baixo 65">
            <a:extLst>
              <a:ext uri="{FF2B5EF4-FFF2-40B4-BE49-F238E27FC236}">
                <a16:creationId xmlns:a16="http://schemas.microsoft.com/office/drawing/2014/main" id="{22310C65-35C7-1B16-81E4-B660385F2DD9}"/>
              </a:ext>
            </a:extLst>
          </p:cNvPr>
          <p:cNvSpPr/>
          <p:nvPr/>
        </p:nvSpPr>
        <p:spPr>
          <a:xfrm rot="2735219">
            <a:off x="7249629" y="2737806"/>
            <a:ext cx="311873" cy="585157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pt-PT" sz="1050" dirty="0" err="1">
                <a:solidFill>
                  <a:schemeClr val="tx1"/>
                </a:solidFill>
              </a:rPr>
              <a:t>Covid</a:t>
            </a:r>
            <a:endParaRPr lang="pt-PT" sz="1050" dirty="0">
              <a:solidFill>
                <a:schemeClr val="tx1"/>
              </a:solidFill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A0FC3A27-5013-4463-837C-969C84AB7A63}"/>
              </a:ext>
            </a:extLst>
          </p:cNvPr>
          <p:cNvSpPr/>
          <p:nvPr/>
        </p:nvSpPr>
        <p:spPr>
          <a:xfrm>
            <a:off x="908125" y="2159082"/>
            <a:ext cx="83975" cy="1029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7" name="Retângulo 66">
            <a:extLst>
              <a:ext uri="{FF2B5EF4-FFF2-40B4-BE49-F238E27FC236}">
                <a16:creationId xmlns:a16="http://schemas.microsoft.com/office/drawing/2014/main" id="{F1FECD93-699C-4806-9F7A-AA7458DCCE91}"/>
              </a:ext>
            </a:extLst>
          </p:cNvPr>
          <p:cNvSpPr/>
          <p:nvPr/>
        </p:nvSpPr>
        <p:spPr>
          <a:xfrm>
            <a:off x="908125" y="2998526"/>
            <a:ext cx="83975" cy="1029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2" name="Retângulo 71">
            <a:extLst>
              <a:ext uri="{FF2B5EF4-FFF2-40B4-BE49-F238E27FC236}">
                <a16:creationId xmlns:a16="http://schemas.microsoft.com/office/drawing/2014/main" id="{BE23E22A-EBC4-46E3-81DD-95B1B188341A}"/>
              </a:ext>
            </a:extLst>
          </p:cNvPr>
          <p:cNvSpPr/>
          <p:nvPr/>
        </p:nvSpPr>
        <p:spPr>
          <a:xfrm>
            <a:off x="863597" y="3839945"/>
            <a:ext cx="126361" cy="744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6" name="CaixaDeTexto 65">
            <a:extLst>
              <a:ext uri="{FF2B5EF4-FFF2-40B4-BE49-F238E27FC236}">
                <a16:creationId xmlns:a16="http://schemas.microsoft.com/office/drawing/2014/main" id="{D07939B0-31BB-4C17-853B-41BB54087FF9}"/>
              </a:ext>
            </a:extLst>
          </p:cNvPr>
          <p:cNvSpPr txBox="1"/>
          <p:nvPr/>
        </p:nvSpPr>
        <p:spPr>
          <a:xfrm>
            <a:off x="661380" y="2063876"/>
            <a:ext cx="46537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100" b="1" dirty="0"/>
              <a:t>10,0</a:t>
            </a:r>
          </a:p>
        </p:txBody>
      </p:sp>
      <p:sp>
        <p:nvSpPr>
          <p:cNvPr id="73" name="Retângulo 72">
            <a:extLst>
              <a:ext uri="{FF2B5EF4-FFF2-40B4-BE49-F238E27FC236}">
                <a16:creationId xmlns:a16="http://schemas.microsoft.com/office/drawing/2014/main" id="{B5211CBC-3DE5-4EC8-AD42-AFB94862E4E6}"/>
              </a:ext>
            </a:extLst>
          </p:cNvPr>
          <p:cNvSpPr/>
          <p:nvPr/>
        </p:nvSpPr>
        <p:spPr>
          <a:xfrm>
            <a:off x="4068291" y="3899796"/>
            <a:ext cx="126361" cy="744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7" name="CaixaDeTexto 76">
            <a:extLst>
              <a:ext uri="{FF2B5EF4-FFF2-40B4-BE49-F238E27FC236}">
                <a16:creationId xmlns:a16="http://schemas.microsoft.com/office/drawing/2014/main" id="{2C0FD5DC-4111-4355-B354-98CB5110BB17}"/>
              </a:ext>
            </a:extLst>
          </p:cNvPr>
          <p:cNvSpPr txBox="1"/>
          <p:nvPr/>
        </p:nvSpPr>
        <p:spPr>
          <a:xfrm>
            <a:off x="613256" y="3709140"/>
            <a:ext cx="49689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100" b="1" dirty="0"/>
              <a:t>-10,0</a:t>
            </a:r>
          </a:p>
        </p:txBody>
      </p:sp>
      <p:sp>
        <p:nvSpPr>
          <p:cNvPr id="78" name="CaixaDeTexto 77">
            <a:extLst>
              <a:ext uri="{FF2B5EF4-FFF2-40B4-BE49-F238E27FC236}">
                <a16:creationId xmlns:a16="http://schemas.microsoft.com/office/drawing/2014/main" id="{05348CC1-F8DB-4D88-8627-E819E55737D9}"/>
              </a:ext>
            </a:extLst>
          </p:cNvPr>
          <p:cNvSpPr txBox="1"/>
          <p:nvPr/>
        </p:nvSpPr>
        <p:spPr>
          <a:xfrm>
            <a:off x="811362" y="2899580"/>
            <a:ext cx="24016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100" b="1" dirty="0"/>
              <a:t>0</a:t>
            </a:r>
          </a:p>
        </p:txBody>
      </p:sp>
      <p:sp>
        <p:nvSpPr>
          <p:cNvPr id="79" name="CaixaDeTexto 78">
            <a:extLst>
              <a:ext uri="{FF2B5EF4-FFF2-40B4-BE49-F238E27FC236}">
                <a16:creationId xmlns:a16="http://schemas.microsoft.com/office/drawing/2014/main" id="{A8540A41-99D3-4246-BEDE-7A02A6FEF158}"/>
              </a:ext>
            </a:extLst>
          </p:cNvPr>
          <p:cNvSpPr txBox="1"/>
          <p:nvPr/>
        </p:nvSpPr>
        <p:spPr>
          <a:xfrm>
            <a:off x="3926269" y="3802664"/>
            <a:ext cx="49689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100" b="1" dirty="0"/>
              <a:t>12,0</a:t>
            </a:r>
          </a:p>
        </p:txBody>
      </p:sp>
      <p:grpSp>
        <p:nvGrpSpPr>
          <p:cNvPr id="6" name="Agrupar 5">
            <a:extLst>
              <a:ext uri="{FF2B5EF4-FFF2-40B4-BE49-F238E27FC236}">
                <a16:creationId xmlns:a16="http://schemas.microsoft.com/office/drawing/2014/main" id="{61378BF9-3FBF-4A01-BE29-6B6EE45D21EF}"/>
              </a:ext>
            </a:extLst>
          </p:cNvPr>
          <p:cNvGrpSpPr/>
          <p:nvPr/>
        </p:nvGrpSpPr>
        <p:grpSpPr>
          <a:xfrm>
            <a:off x="1105198" y="3804966"/>
            <a:ext cx="496892" cy="246221"/>
            <a:chOff x="1060253" y="3803898"/>
            <a:chExt cx="496892" cy="246221"/>
          </a:xfrm>
        </p:grpSpPr>
        <p:sp>
          <p:nvSpPr>
            <p:cNvPr id="81" name="Retângulo 80">
              <a:extLst>
                <a:ext uri="{FF2B5EF4-FFF2-40B4-BE49-F238E27FC236}">
                  <a16:creationId xmlns:a16="http://schemas.microsoft.com/office/drawing/2014/main" id="{22872631-9C60-4C81-9279-ED2E9B1546ED}"/>
                </a:ext>
              </a:extLst>
            </p:cNvPr>
            <p:cNvSpPr/>
            <p:nvPr/>
          </p:nvSpPr>
          <p:spPr>
            <a:xfrm>
              <a:off x="1241544" y="3885692"/>
              <a:ext cx="126361" cy="7440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80" name="CaixaDeTexto 79">
              <a:extLst>
                <a:ext uri="{FF2B5EF4-FFF2-40B4-BE49-F238E27FC236}">
                  <a16:creationId xmlns:a16="http://schemas.microsoft.com/office/drawing/2014/main" id="{83558F87-3B54-486C-A05A-63EDCD97F167}"/>
                </a:ext>
              </a:extLst>
            </p:cNvPr>
            <p:cNvSpPr txBox="1"/>
            <p:nvPr/>
          </p:nvSpPr>
          <p:spPr>
            <a:xfrm>
              <a:off x="1060253" y="3803898"/>
              <a:ext cx="496892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PT" sz="1000" b="1" dirty="0"/>
                <a:t>-9,0</a:t>
              </a:r>
            </a:p>
          </p:txBody>
        </p:sp>
      </p:grpSp>
      <p:grpSp>
        <p:nvGrpSpPr>
          <p:cNvPr id="82" name="Agrupar 81">
            <a:extLst>
              <a:ext uri="{FF2B5EF4-FFF2-40B4-BE49-F238E27FC236}">
                <a16:creationId xmlns:a16="http://schemas.microsoft.com/office/drawing/2014/main" id="{98DCA4CF-7745-41AE-8243-A70BCEF3822D}"/>
              </a:ext>
            </a:extLst>
          </p:cNvPr>
          <p:cNvGrpSpPr/>
          <p:nvPr/>
        </p:nvGrpSpPr>
        <p:grpSpPr>
          <a:xfrm>
            <a:off x="628966" y="4394716"/>
            <a:ext cx="496892" cy="261610"/>
            <a:chOff x="1060253" y="3803898"/>
            <a:chExt cx="496892" cy="261610"/>
          </a:xfrm>
        </p:grpSpPr>
        <p:sp>
          <p:nvSpPr>
            <p:cNvPr id="83" name="Retângulo 82">
              <a:extLst>
                <a:ext uri="{FF2B5EF4-FFF2-40B4-BE49-F238E27FC236}">
                  <a16:creationId xmlns:a16="http://schemas.microsoft.com/office/drawing/2014/main" id="{06A31D20-D70A-4DB8-A77C-EA255DFF711A}"/>
                </a:ext>
              </a:extLst>
            </p:cNvPr>
            <p:cNvSpPr/>
            <p:nvPr/>
          </p:nvSpPr>
          <p:spPr>
            <a:xfrm>
              <a:off x="1241544" y="3885692"/>
              <a:ext cx="126361" cy="7440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1100"/>
            </a:p>
          </p:txBody>
        </p:sp>
        <p:sp>
          <p:nvSpPr>
            <p:cNvPr id="84" name="CaixaDeTexto 83">
              <a:extLst>
                <a:ext uri="{FF2B5EF4-FFF2-40B4-BE49-F238E27FC236}">
                  <a16:creationId xmlns:a16="http://schemas.microsoft.com/office/drawing/2014/main" id="{F410B510-5038-48D2-8612-C1DA18C18E0E}"/>
                </a:ext>
              </a:extLst>
            </p:cNvPr>
            <p:cNvSpPr txBox="1"/>
            <p:nvPr/>
          </p:nvSpPr>
          <p:spPr>
            <a:xfrm>
              <a:off x="1060253" y="3803898"/>
              <a:ext cx="496892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PT" sz="1100" b="1" dirty="0"/>
                <a:t>10,0</a:t>
              </a:r>
            </a:p>
          </p:txBody>
        </p:sp>
      </p:grpSp>
      <p:grpSp>
        <p:nvGrpSpPr>
          <p:cNvPr id="85" name="Agrupar 84">
            <a:extLst>
              <a:ext uri="{FF2B5EF4-FFF2-40B4-BE49-F238E27FC236}">
                <a16:creationId xmlns:a16="http://schemas.microsoft.com/office/drawing/2014/main" id="{4CCD7057-CF86-4DF6-84AE-63E2E5CED210}"/>
              </a:ext>
            </a:extLst>
          </p:cNvPr>
          <p:cNvGrpSpPr/>
          <p:nvPr/>
        </p:nvGrpSpPr>
        <p:grpSpPr>
          <a:xfrm>
            <a:off x="602925" y="6084601"/>
            <a:ext cx="496892" cy="261610"/>
            <a:chOff x="999862" y="3803455"/>
            <a:chExt cx="496892" cy="261610"/>
          </a:xfrm>
        </p:grpSpPr>
        <p:sp>
          <p:nvSpPr>
            <p:cNvPr id="86" name="Retângulo 85">
              <a:extLst>
                <a:ext uri="{FF2B5EF4-FFF2-40B4-BE49-F238E27FC236}">
                  <a16:creationId xmlns:a16="http://schemas.microsoft.com/office/drawing/2014/main" id="{3C1561BE-E80A-407F-99E0-3918302D160A}"/>
                </a:ext>
              </a:extLst>
            </p:cNvPr>
            <p:cNvSpPr/>
            <p:nvPr/>
          </p:nvSpPr>
          <p:spPr>
            <a:xfrm>
              <a:off x="1241544" y="3885692"/>
              <a:ext cx="126361" cy="7440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1100"/>
            </a:p>
          </p:txBody>
        </p:sp>
        <p:sp>
          <p:nvSpPr>
            <p:cNvPr id="87" name="CaixaDeTexto 86">
              <a:extLst>
                <a:ext uri="{FF2B5EF4-FFF2-40B4-BE49-F238E27FC236}">
                  <a16:creationId xmlns:a16="http://schemas.microsoft.com/office/drawing/2014/main" id="{C07C202A-E927-4800-B85E-17C006CC2974}"/>
                </a:ext>
              </a:extLst>
            </p:cNvPr>
            <p:cNvSpPr txBox="1"/>
            <p:nvPr/>
          </p:nvSpPr>
          <p:spPr>
            <a:xfrm>
              <a:off x="999862" y="3803455"/>
              <a:ext cx="496892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PT" sz="1100" b="1" dirty="0"/>
                <a:t>-15,0</a:t>
              </a:r>
            </a:p>
          </p:txBody>
        </p:sp>
      </p:grpSp>
      <p:grpSp>
        <p:nvGrpSpPr>
          <p:cNvPr id="88" name="Agrupar 87">
            <a:extLst>
              <a:ext uri="{FF2B5EF4-FFF2-40B4-BE49-F238E27FC236}">
                <a16:creationId xmlns:a16="http://schemas.microsoft.com/office/drawing/2014/main" id="{472586F0-C87C-47F8-8627-6DA4ABE3B562}"/>
              </a:ext>
            </a:extLst>
          </p:cNvPr>
          <p:cNvGrpSpPr/>
          <p:nvPr/>
        </p:nvGrpSpPr>
        <p:grpSpPr>
          <a:xfrm>
            <a:off x="944194" y="6155668"/>
            <a:ext cx="496892" cy="261610"/>
            <a:chOff x="1060253" y="3803898"/>
            <a:chExt cx="496892" cy="261610"/>
          </a:xfrm>
        </p:grpSpPr>
        <p:sp>
          <p:nvSpPr>
            <p:cNvPr id="89" name="Retângulo 88">
              <a:extLst>
                <a:ext uri="{FF2B5EF4-FFF2-40B4-BE49-F238E27FC236}">
                  <a16:creationId xmlns:a16="http://schemas.microsoft.com/office/drawing/2014/main" id="{E3746500-7237-4108-ABBD-96E4A92E5B95}"/>
                </a:ext>
              </a:extLst>
            </p:cNvPr>
            <p:cNvSpPr/>
            <p:nvPr/>
          </p:nvSpPr>
          <p:spPr>
            <a:xfrm>
              <a:off x="1241544" y="3885692"/>
              <a:ext cx="126361" cy="7440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1100"/>
            </a:p>
          </p:txBody>
        </p:sp>
        <p:sp>
          <p:nvSpPr>
            <p:cNvPr id="90" name="CaixaDeTexto 89">
              <a:extLst>
                <a:ext uri="{FF2B5EF4-FFF2-40B4-BE49-F238E27FC236}">
                  <a16:creationId xmlns:a16="http://schemas.microsoft.com/office/drawing/2014/main" id="{ECAEB8F7-6BBA-4D40-BE55-56645E6A763A}"/>
                </a:ext>
              </a:extLst>
            </p:cNvPr>
            <p:cNvSpPr txBox="1"/>
            <p:nvPr/>
          </p:nvSpPr>
          <p:spPr>
            <a:xfrm>
              <a:off x="1060253" y="3803898"/>
              <a:ext cx="496892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PT" sz="1100" b="1" dirty="0"/>
                <a:t>-2,5</a:t>
              </a:r>
            </a:p>
          </p:txBody>
        </p:sp>
      </p:grpSp>
      <p:grpSp>
        <p:nvGrpSpPr>
          <p:cNvPr id="91" name="Agrupar 90">
            <a:extLst>
              <a:ext uri="{FF2B5EF4-FFF2-40B4-BE49-F238E27FC236}">
                <a16:creationId xmlns:a16="http://schemas.microsoft.com/office/drawing/2014/main" id="{00F7F143-7350-44B4-89B4-794E3A179500}"/>
              </a:ext>
            </a:extLst>
          </p:cNvPr>
          <p:cNvGrpSpPr/>
          <p:nvPr/>
        </p:nvGrpSpPr>
        <p:grpSpPr>
          <a:xfrm>
            <a:off x="3998973" y="6164864"/>
            <a:ext cx="496892" cy="261610"/>
            <a:chOff x="1060253" y="3803898"/>
            <a:chExt cx="496892" cy="261610"/>
          </a:xfrm>
        </p:grpSpPr>
        <p:sp>
          <p:nvSpPr>
            <p:cNvPr id="92" name="Retângulo 91">
              <a:extLst>
                <a:ext uri="{FF2B5EF4-FFF2-40B4-BE49-F238E27FC236}">
                  <a16:creationId xmlns:a16="http://schemas.microsoft.com/office/drawing/2014/main" id="{C309DF38-BED8-4BCB-9F19-E7857B9622A1}"/>
                </a:ext>
              </a:extLst>
            </p:cNvPr>
            <p:cNvSpPr/>
            <p:nvPr/>
          </p:nvSpPr>
          <p:spPr>
            <a:xfrm>
              <a:off x="1241544" y="3885692"/>
              <a:ext cx="126361" cy="7440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1100"/>
            </a:p>
          </p:txBody>
        </p:sp>
        <p:sp>
          <p:nvSpPr>
            <p:cNvPr id="93" name="CaixaDeTexto 92">
              <a:extLst>
                <a:ext uri="{FF2B5EF4-FFF2-40B4-BE49-F238E27FC236}">
                  <a16:creationId xmlns:a16="http://schemas.microsoft.com/office/drawing/2014/main" id="{E1835B45-F2FC-4D64-A3A7-B1BF5363F12B}"/>
                </a:ext>
              </a:extLst>
            </p:cNvPr>
            <p:cNvSpPr txBox="1"/>
            <p:nvPr/>
          </p:nvSpPr>
          <p:spPr>
            <a:xfrm>
              <a:off x="1060253" y="3803898"/>
              <a:ext cx="496892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PT" sz="1100" b="1" dirty="0"/>
                <a:t>17,5</a:t>
              </a:r>
            </a:p>
          </p:txBody>
        </p:sp>
      </p:grpSp>
      <p:grpSp>
        <p:nvGrpSpPr>
          <p:cNvPr id="94" name="Agrupar 93">
            <a:extLst>
              <a:ext uri="{FF2B5EF4-FFF2-40B4-BE49-F238E27FC236}">
                <a16:creationId xmlns:a16="http://schemas.microsoft.com/office/drawing/2014/main" id="{A581863B-5DF7-4A55-A406-77E81478CBB3}"/>
              </a:ext>
            </a:extLst>
          </p:cNvPr>
          <p:cNvGrpSpPr/>
          <p:nvPr/>
        </p:nvGrpSpPr>
        <p:grpSpPr>
          <a:xfrm>
            <a:off x="1405541" y="6171796"/>
            <a:ext cx="403371" cy="261610"/>
            <a:chOff x="1219149" y="3803898"/>
            <a:chExt cx="337995" cy="351122"/>
          </a:xfrm>
        </p:grpSpPr>
        <p:sp>
          <p:nvSpPr>
            <p:cNvPr id="95" name="Retângulo 94">
              <a:extLst>
                <a:ext uri="{FF2B5EF4-FFF2-40B4-BE49-F238E27FC236}">
                  <a16:creationId xmlns:a16="http://schemas.microsoft.com/office/drawing/2014/main" id="{68E9F5C9-77C9-4938-9A29-48F3432FBB51}"/>
                </a:ext>
              </a:extLst>
            </p:cNvPr>
            <p:cNvSpPr/>
            <p:nvPr/>
          </p:nvSpPr>
          <p:spPr>
            <a:xfrm>
              <a:off x="1241544" y="3885692"/>
              <a:ext cx="126361" cy="7440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1100"/>
            </a:p>
          </p:txBody>
        </p:sp>
        <p:sp>
          <p:nvSpPr>
            <p:cNvPr id="96" name="CaixaDeTexto 95">
              <a:extLst>
                <a:ext uri="{FF2B5EF4-FFF2-40B4-BE49-F238E27FC236}">
                  <a16:creationId xmlns:a16="http://schemas.microsoft.com/office/drawing/2014/main" id="{619208FC-EDE5-4BE4-842E-F0F63C80F394}"/>
                </a:ext>
              </a:extLst>
            </p:cNvPr>
            <p:cNvSpPr txBox="1"/>
            <p:nvPr/>
          </p:nvSpPr>
          <p:spPr>
            <a:xfrm>
              <a:off x="1219149" y="3803898"/>
              <a:ext cx="337995" cy="3511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PT" sz="1100" b="1" dirty="0"/>
                <a:t>0</a:t>
              </a:r>
            </a:p>
          </p:txBody>
        </p:sp>
      </p:grpSp>
      <p:grpSp>
        <p:nvGrpSpPr>
          <p:cNvPr id="97" name="Agrupar 96">
            <a:extLst>
              <a:ext uri="{FF2B5EF4-FFF2-40B4-BE49-F238E27FC236}">
                <a16:creationId xmlns:a16="http://schemas.microsoft.com/office/drawing/2014/main" id="{4759AAE8-4083-4206-B245-A495934A667C}"/>
              </a:ext>
            </a:extLst>
          </p:cNvPr>
          <p:cNvGrpSpPr/>
          <p:nvPr/>
        </p:nvGrpSpPr>
        <p:grpSpPr>
          <a:xfrm>
            <a:off x="6709923" y="3742550"/>
            <a:ext cx="337995" cy="261610"/>
            <a:chOff x="1219149" y="3803898"/>
            <a:chExt cx="337995" cy="261610"/>
          </a:xfrm>
        </p:grpSpPr>
        <p:sp>
          <p:nvSpPr>
            <p:cNvPr id="98" name="Retângulo 97">
              <a:extLst>
                <a:ext uri="{FF2B5EF4-FFF2-40B4-BE49-F238E27FC236}">
                  <a16:creationId xmlns:a16="http://schemas.microsoft.com/office/drawing/2014/main" id="{A9823E1C-2536-4AA2-AE4B-815CD261946E}"/>
                </a:ext>
              </a:extLst>
            </p:cNvPr>
            <p:cNvSpPr/>
            <p:nvPr/>
          </p:nvSpPr>
          <p:spPr>
            <a:xfrm>
              <a:off x="1241544" y="3885692"/>
              <a:ext cx="126361" cy="7440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400"/>
            </a:p>
          </p:txBody>
        </p:sp>
        <p:sp>
          <p:nvSpPr>
            <p:cNvPr id="99" name="CaixaDeTexto 98">
              <a:extLst>
                <a:ext uri="{FF2B5EF4-FFF2-40B4-BE49-F238E27FC236}">
                  <a16:creationId xmlns:a16="http://schemas.microsoft.com/office/drawing/2014/main" id="{DE8107DA-3B42-4355-BB20-EF338122988C}"/>
                </a:ext>
              </a:extLst>
            </p:cNvPr>
            <p:cNvSpPr txBox="1"/>
            <p:nvPr/>
          </p:nvSpPr>
          <p:spPr>
            <a:xfrm>
              <a:off x="1219149" y="3803898"/>
              <a:ext cx="337995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PT" sz="1100" b="1" dirty="0"/>
                <a:t>0</a:t>
              </a:r>
            </a:p>
          </p:txBody>
        </p:sp>
      </p:grpSp>
      <p:grpSp>
        <p:nvGrpSpPr>
          <p:cNvPr id="104" name="Agrupar 103">
            <a:extLst>
              <a:ext uri="{FF2B5EF4-FFF2-40B4-BE49-F238E27FC236}">
                <a16:creationId xmlns:a16="http://schemas.microsoft.com/office/drawing/2014/main" id="{3EB8D7C5-3810-4E16-B439-E906F401B67B}"/>
              </a:ext>
            </a:extLst>
          </p:cNvPr>
          <p:cNvGrpSpPr/>
          <p:nvPr/>
        </p:nvGrpSpPr>
        <p:grpSpPr>
          <a:xfrm>
            <a:off x="4527380" y="6082365"/>
            <a:ext cx="496892" cy="261610"/>
            <a:chOff x="1034861" y="3797958"/>
            <a:chExt cx="496892" cy="261610"/>
          </a:xfrm>
        </p:grpSpPr>
        <p:sp>
          <p:nvSpPr>
            <p:cNvPr id="105" name="Retângulo 104">
              <a:extLst>
                <a:ext uri="{FF2B5EF4-FFF2-40B4-BE49-F238E27FC236}">
                  <a16:creationId xmlns:a16="http://schemas.microsoft.com/office/drawing/2014/main" id="{8A54B510-693C-4006-BF09-C7A09833731D}"/>
                </a:ext>
              </a:extLst>
            </p:cNvPr>
            <p:cNvSpPr/>
            <p:nvPr/>
          </p:nvSpPr>
          <p:spPr>
            <a:xfrm>
              <a:off x="1241544" y="3885692"/>
              <a:ext cx="126361" cy="7440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1100"/>
            </a:p>
          </p:txBody>
        </p:sp>
        <p:sp>
          <p:nvSpPr>
            <p:cNvPr id="106" name="CaixaDeTexto 105">
              <a:extLst>
                <a:ext uri="{FF2B5EF4-FFF2-40B4-BE49-F238E27FC236}">
                  <a16:creationId xmlns:a16="http://schemas.microsoft.com/office/drawing/2014/main" id="{F7943CC2-3D30-4D7D-8659-A11D84F1CA27}"/>
                </a:ext>
              </a:extLst>
            </p:cNvPr>
            <p:cNvSpPr txBox="1"/>
            <p:nvPr/>
          </p:nvSpPr>
          <p:spPr>
            <a:xfrm>
              <a:off x="1034861" y="3797958"/>
              <a:ext cx="496892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PT" sz="1100" b="1" dirty="0"/>
                <a:t>15,5</a:t>
              </a:r>
            </a:p>
          </p:txBody>
        </p:sp>
      </p:grpSp>
      <p:grpSp>
        <p:nvGrpSpPr>
          <p:cNvPr id="107" name="Agrupar 106">
            <a:extLst>
              <a:ext uri="{FF2B5EF4-FFF2-40B4-BE49-F238E27FC236}">
                <a16:creationId xmlns:a16="http://schemas.microsoft.com/office/drawing/2014/main" id="{724164E3-D8B1-4B72-B2E1-79D2C42C1F44}"/>
              </a:ext>
            </a:extLst>
          </p:cNvPr>
          <p:cNvGrpSpPr/>
          <p:nvPr/>
        </p:nvGrpSpPr>
        <p:grpSpPr>
          <a:xfrm>
            <a:off x="4600932" y="4445968"/>
            <a:ext cx="373769" cy="261610"/>
            <a:chOff x="1036449" y="3796204"/>
            <a:chExt cx="496892" cy="261610"/>
          </a:xfrm>
        </p:grpSpPr>
        <p:sp>
          <p:nvSpPr>
            <p:cNvPr id="108" name="Retângulo 107">
              <a:extLst>
                <a:ext uri="{FF2B5EF4-FFF2-40B4-BE49-F238E27FC236}">
                  <a16:creationId xmlns:a16="http://schemas.microsoft.com/office/drawing/2014/main" id="{EEE1295E-2FFB-45CD-85D7-920077F94D43}"/>
                </a:ext>
              </a:extLst>
            </p:cNvPr>
            <p:cNvSpPr/>
            <p:nvPr/>
          </p:nvSpPr>
          <p:spPr>
            <a:xfrm>
              <a:off x="1241544" y="3885692"/>
              <a:ext cx="126361" cy="7440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1100"/>
            </a:p>
          </p:txBody>
        </p:sp>
        <p:sp>
          <p:nvSpPr>
            <p:cNvPr id="109" name="CaixaDeTexto 108">
              <a:extLst>
                <a:ext uri="{FF2B5EF4-FFF2-40B4-BE49-F238E27FC236}">
                  <a16:creationId xmlns:a16="http://schemas.microsoft.com/office/drawing/2014/main" id="{835D345A-8BB7-4165-BC7A-13A09BC91E43}"/>
                </a:ext>
              </a:extLst>
            </p:cNvPr>
            <p:cNvSpPr txBox="1"/>
            <p:nvPr/>
          </p:nvSpPr>
          <p:spPr>
            <a:xfrm>
              <a:off x="1036449" y="3796204"/>
              <a:ext cx="496892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PT" sz="1100" b="1" dirty="0"/>
                <a:t>9,0</a:t>
              </a:r>
            </a:p>
          </p:txBody>
        </p:sp>
      </p:grpSp>
      <p:grpSp>
        <p:nvGrpSpPr>
          <p:cNvPr id="110" name="Agrupar 109">
            <a:extLst>
              <a:ext uri="{FF2B5EF4-FFF2-40B4-BE49-F238E27FC236}">
                <a16:creationId xmlns:a16="http://schemas.microsoft.com/office/drawing/2014/main" id="{FA1EB06C-8B06-4197-98FC-735B905337B7}"/>
              </a:ext>
            </a:extLst>
          </p:cNvPr>
          <p:cNvGrpSpPr/>
          <p:nvPr/>
        </p:nvGrpSpPr>
        <p:grpSpPr>
          <a:xfrm>
            <a:off x="4710488" y="5081753"/>
            <a:ext cx="205885" cy="246221"/>
            <a:chOff x="1060253" y="3803898"/>
            <a:chExt cx="496892" cy="246221"/>
          </a:xfrm>
        </p:grpSpPr>
        <p:sp>
          <p:nvSpPr>
            <p:cNvPr id="111" name="Retângulo 110">
              <a:extLst>
                <a:ext uri="{FF2B5EF4-FFF2-40B4-BE49-F238E27FC236}">
                  <a16:creationId xmlns:a16="http://schemas.microsoft.com/office/drawing/2014/main" id="{4751267A-EDDF-4248-93C5-AC2CFD882559}"/>
                </a:ext>
              </a:extLst>
            </p:cNvPr>
            <p:cNvSpPr/>
            <p:nvPr/>
          </p:nvSpPr>
          <p:spPr>
            <a:xfrm>
              <a:off x="1241544" y="3885692"/>
              <a:ext cx="126361" cy="7440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12" name="CaixaDeTexto 111">
              <a:extLst>
                <a:ext uri="{FF2B5EF4-FFF2-40B4-BE49-F238E27FC236}">
                  <a16:creationId xmlns:a16="http://schemas.microsoft.com/office/drawing/2014/main" id="{16EFE180-7FFC-4070-A5FD-C4C43013CED4}"/>
                </a:ext>
              </a:extLst>
            </p:cNvPr>
            <p:cNvSpPr txBox="1"/>
            <p:nvPr/>
          </p:nvSpPr>
          <p:spPr>
            <a:xfrm>
              <a:off x="1060253" y="3803898"/>
              <a:ext cx="496892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PT" sz="1000" b="1" dirty="0"/>
                <a:t>0</a:t>
              </a:r>
            </a:p>
          </p:txBody>
        </p:sp>
      </p:grpSp>
      <p:grpSp>
        <p:nvGrpSpPr>
          <p:cNvPr id="113" name="Agrupar 112">
            <a:extLst>
              <a:ext uri="{FF2B5EF4-FFF2-40B4-BE49-F238E27FC236}">
                <a16:creationId xmlns:a16="http://schemas.microsoft.com/office/drawing/2014/main" id="{379F617D-3A69-4D76-94F7-67D38A7F56C7}"/>
              </a:ext>
            </a:extLst>
          </p:cNvPr>
          <p:cNvGrpSpPr/>
          <p:nvPr/>
        </p:nvGrpSpPr>
        <p:grpSpPr>
          <a:xfrm>
            <a:off x="5495899" y="6155668"/>
            <a:ext cx="205885" cy="261610"/>
            <a:chOff x="1060253" y="3803898"/>
            <a:chExt cx="496892" cy="261610"/>
          </a:xfrm>
        </p:grpSpPr>
        <p:sp>
          <p:nvSpPr>
            <p:cNvPr id="114" name="Retângulo 113">
              <a:extLst>
                <a:ext uri="{FF2B5EF4-FFF2-40B4-BE49-F238E27FC236}">
                  <a16:creationId xmlns:a16="http://schemas.microsoft.com/office/drawing/2014/main" id="{EFF900EF-320A-484D-9921-4F6666EDE1FE}"/>
                </a:ext>
              </a:extLst>
            </p:cNvPr>
            <p:cNvSpPr/>
            <p:nvPr/>
          </p:nvSpPr>
          <p:spPr>
            <a:xfrm>
              <a:off x="1241544" y="3885692"/>
              <a:ext cx="126361" cy="7440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1100"/>
            </a:p>
          </p:txBody>
        </p:sp>
        <p:sp>
          <p:nvSpPr>
            <p:cNvPr id="115" name="CaixaDeTexto 114">
              <a:extLst>
                <a:ext uri="{FF2B5EF4-FFF2-40B4-BE49-F238E27FC236}">
                  <a16:creationId xmlns:a16="http://schemas.microsoft.com/office/drawing/2014/main" id="{B31EBC0D-2D70-4D63-8ED2-E5A0437D0D9F}"/>
                </a:ext>
              </a:extLst>
            </p:cNvPr>
            <p:cNvSpPr txBox="1"/>
            <p:nvPr/>
          </p:nvSpPr>
          <p:spPr>
            <a:xfrm>
              <a:off x="1060253" y="3803898"/>
              <a:ext cx="496892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PT" sz="1100" b="1" dirty="0"/>
                <a:t>0</a:t>
              </a:r>
            </a:p>
          </p:txBody>
        </p:sp>
      </p:grpSp>
      <p:grpSp>
        <p:nvGrpSpPr>
          <p:cNvPr id="116" name="Agrupar 115">
            <a:extLst>
              <a:ext uri="{FF2B5EF4-FFF2-40B4-BE49-F238E27FC236}">
                <a16:creationId xmlns:a16="http://schemas.microsoft.com/office/drawing/2014/main" id="{58E39F16-19FE-4DFB-9CFC-5EFC0D0A723E}"/>
              </a:ext>
            </a:extLst>
          </p:cNvPr>
          <p:cNvGrpSpPr/>
          <p:nvPr/>
        </p:nvGrpSpPr>
        <p:grpSpPr>
          <a:xfrm>
            <a:off x="4829470" y="6154835"/>
            <a:ext cx="496892" cy="261610"/>
            <a:chOff x="1060253" y="3803898"/>
            <a:chExt cx="496892" cy="261610"/>
          </a:xfrm>
        </p:grpSpPr>
        <p:sp>
          <p:nvSpPr>
            <p:cNvPr id="117" name="Retângulo 116">
              <a:extLst>
                <a:ext uri="{FF2B5EF4-FFF2-40B4-BE49-F238E27FC236}">
                  <a16:creationId xmlns:a16="http://schemas.microsoft.com/office/drawing/2014/main" id="{1B56173C-C2AF-4BE5-8F1A-23CEC7A7D5D9}"/>
                </a:ext>
              </a:extLst>
            </p:cNvPr>
            <p:cNvSpPr/>
            <p:nvPr/>
          </p:nvSpPr>
          <p:spPr>
            <a:xfrm>
              <a:off x="1241544" y="3885692"/>
              <a:ext cx="126361" cy="7440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1100"/>
            </a:p>
          </p:txBody>
        </p:sp>
        <p:sp>
          <p:nvSpPr>
            <p:cNvPr id="118" name="CaixaDeTexto 117">
              <a:extLst>
                <a:ext uri="{FF2B5EF4-FFF2-40B4-BE49-F238E27FC236}">
                  <a16:creationId xmlns:a16="http://schemas.microsoft.com/office/drawing/2014/main" id="{4C038159-63BB-49C4-9D4F-A8F180BA41EC}"/>
                </a:ext>
              </a:extLst>
            </p:cNvPr>
            <p:cNvSpPr txBox="1"/>
            <p:nvPr/>
          </p:nvSpPr>
          <p:spPr>
            <a:xfrm>
              <a:off x="1060253" y="3803898"/>
              <a:ext cx="496892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PT" sz="1100" b="1" dirty="0"/>
                <a:t>-2,0</a:t>
              </a:r>
            </a:p>
          </p:txBody>
        </p:sp>
      </p:grpSp>
      <p:grpSp>
        <p:nvGrpSpPr>
          <p:cNvPr id="119" name="Agrupar 118">
            <a:extLst>
              <a:ext uri="{FF2B5EF4-FFF2-40B4-BE49-F238E27FC236}">
                <a16:creationId xmlns:a16="http://schemas.microsoft.com/office/drawing/2014/main" id="{86D839C7-103A-43E9-877F-B323C069F883}"/>
              </a:ext>
            </a:extLst>
          </p:cNvPr>
          <p:cNvGrpSpPr/>
          <p:nvPr/>
        </p:nvGrpSpPr>
        <p:grpSpPr>
          <a:xfrm>
            <a:off x="7703694" y="6157575"/>
            <a:ext cx="452977" cy="261610"/>
            <a:chOff x="1060253" y="3803898"/>
            <a:chExt cx="496892" cy="261610"/>
          </a:xfrm>
        </p:grpSpPr>
        <p:sp>
          <p:nvSpPr>
            <p:cNvPr id="120" name="Retângulo 119">
              <a:extLst>
                <a:ext uri="{FF2B5EF4-FFF2-40B4-BE49-F238E27FC236}">
                  <a16:creationId xmlns:a16="http://schemas.microsoft.com/office/drawing/2014/main" id="{D0EED3B4-5B53-4D78-94C7-AAF37E0A6DE4}"/>
                </a:ext>
              </a:extLst>
            </p:cNvPr>
            <p:cNvSpPr/>
            <p:nvPr/>
          </p:nvSpPr>
          <p:spPr>
            <a:xfrm>
              <a:off x="1241544" y="3885692"/>
              <a:ext cx="126361" cy="7440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1100"/>
            </a:p>
          </p:txBody>
        </p:sp>
        <p:sp>
          <p:nvSpPr>
            <p:cNvPr id="121" name="CaixaDeTexto 120">
              <a:extLst>
                <a:ext uri="{FF2B5EF4-FFF2-40B4-BE49-F238E27FC236}">
                  <a16:creationId xmlns:a16="http://schemas.microsoft.com/office/drawing/2014/main" id="{DC886C28-A3DB-4721-AA8A-2AC4EF4900B9}"/>
                </a:ext>
              </a:extLst>
            </p:cNvPr>
            <p:cNvSpPr txBox="1"/>
            <p:nvPr/>
          </p:nvSpPr>
          <p:spPr>
            <a:xfrm>
              <a:off x="1060253" y="3803898"/>
              <a:ext cx="496892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PT" sz="1100" b="1" dirty="0"/>
                <a:t>8,0</a:t>
              </a:r>
            </a:p>
          </p:txBody>
        </p:sp>
      </p:grpSp>
      <p:grpSp>
        <p:nvGrpSpPr>
          <p:cNvPr id="10" name="Agrupar 9">
            <a:extLst>
              <a:ext uri="{FF2B5EF4-FFF2-40B4-BE49-F238E27FC236}">
                <a16:creationId xmlns:a16="http://schemas.microsoft.com/office/drawing/2014/main" id="{9953EBD2-2863-4CED-A9D9-079B2B032999}"/>
              </a:ext>
            </a:extLst>
          </p:cNvPr>
          <p:cNvGrpSpPr/>
          <p:nvPr/>
        </p:nvGrpSpPr>
        <p:grpSpPr>
          <a:xfrm>
            <a:off x="4523286" y="3685071"/>
            <a:ext cx="443220" cy="261610"/>
            <a:chOff x="4523286" y="3685071"/>
            <a:chExt cx="443220" cy="261610"/>
          </a:xfrm>
        </p:grpSpPr>
        <p:sp>
          <p:nvSpPr>
            <p:cNvPr id="9" name="Retângulo 8">
              <a:extLst>
                <a:ext uri="{FF2B5EF4-FFF2-40B4-BE49-F238E27FC236}">
                  <a16:creationId xmlns:a16="http://schemas.microsoft.com/office/drawing/2014/main" id="{AE16A752-B9D9-4A2E-8495-16E07D354497}"/>
                </a:ext>
              </a:extLst>
            </p:cNvPr>
            <p:cNvSpPr/>
            <p:nvPr/>
          </p:nvSpPr>
          <p:spPr>
            <a:xfrm>
              <a:off x="4652110" y="3763190"/>
              <a:ext cx="163728" cy="13080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1100"/>
            </a:p>
          </p:txBody>
        </p:sp>
        <p:sp>
          <p:nvSpPr>
            <p:cNvPr id="128" name="CaixaDeTexto 127">
              <a:extLst>
                <a:ext uri="{FF2B5EF4-FFF2-40B4-BE49-F238E27FC236}">
                  <a16:creationId xmlns:a16="http://schemas.microsoft.com/office/drawing/2014/main" id="{9E637A7B-99CB-448B-BEBB-091EE0377413}"/>
                </a:ext>
              </a:extLst>
            </p:cNvPr>
            <p:cNvSpPr txBox="1"/>
            <p:nvPr/>
          </p:nvSpPr>
          <p:spPr>
            <a:xfrm>
              <a:off x="4523286" y="3685071"/>
              <a:ext cx="44322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PT" sz="1100" b="1" dirty="0"/>
                <a:t>-3,0</a:t>
              </a:r>
            </a:p>
          </p:txBody>
        </p:sp>
      </p:grpSp>
      <p:grpSp>
        <p:nvGrpSpPr>
          <p:cNvPr id="129" name="Agrupar 128">
            <a:extLst>
              <a:ext uri="{FF2B5EF4-FFF2-40B4-BE49-F238E27FC236}">
                <a16:creationId xmlns:a16="http://schemas.microsoft.com/office/drawing/2014/main" id="{542900A9-4A2A-4D93-A0A8-1C0ED40DE81C}"/>
              </a:ext>
            </a:extLst>
          </p:cNvPr>
          <p:cNvGrpSpPr/>
          <p:nvPr/>
        </p:nvGrpSpPr>
        <p:grpSpPr>
          <a:xfrm>
            <a:off x="4525538" y="1929080"/>
            <a:ext cx="443220" cy="261610"/>
            <a:chOff x="4523286" y="3685071"/>
            <a:chExt cx="443220" cy="261610"/>
          </a:xfrm>
        </p:grpSpPr>
        <p:sp>
          <p:nvSpPr>
            <p:cNvPr id="130" name="Retângulo 129">
              <a:extLst>
                <a:ext uri="{FF2B5EF4-FFF2-40B4-BE49-F238E27FC236}">
                  <a16:creationId xmlns:a16="http://schemas.microsoft.com/office/drawing/2014/main" id="{B1F899A4-126C-496C-930B-D4D7D0201557}"/>
                </a:ext>
              </a:extLst>
            </p:cNvPr>
            <p:cNvSpPr/>
            <p:nvPr/>
          </p:nvSpPr>
          <p:spPr>
            <a:xfrm>
              <a:off x="4652110" y="3763190"/>
              <a:ext cx="163728" cy="13080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1100"/>
            </a:p>
          </p:txBody>
        </p:sp>
        <p:sp>
          <p:nvSpPr>
            <p:cNvPr id="131" name="CaixaDeTexto 130">
              <a:extLst>
                <a:ext uri="{FF2B5EF4-FFF2-40B4-BE49-F238E27FC236}">
                  <a16:creationId xmlns:a16="http://schemas.microsoft.com/office/drawing/2014/main" id="{0C6178C7-0378-4866-9512-C4E4DAAF7A69}"/>
                </a:ext>
              </a:extLst>
            </p:cNvPr>
            <p:cNvSpPr txBox="1"/>
            <p:nvPr/>
          </p:nvSpPr>
          <p:spPr>
            <a:xfrm>
              <a:off x="4523286" y="3685071"/>
              <a:ext cx="44322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PT" sz="1100" b="1" dirty="0"/>
                <a:t>-3,0</a:t>
              </a:r>
            </a:p>
          </p:txBody>
        </p:sp>
      </p:grpSp>
      <p:grpSp>
        <p:nvGrpSpPr>
          <p:cNvPr id="132" name="Agrupar 131">
            <a:extLst>
              <a:ext uri="{FF2B5EF4-FFF2-40B4-BE49-F238E27FC236}">
                <a16:creationId xmlns:a16="http://schemas.microsoft.com/office/drawing/2014/main" id="{0C6E7230-C8A9-425D-9F9E-D1CE1368C6F6}"/>
              </a:ext>
            </a:extLst>
          </p:cNvPr>
          <p:cNvGrpSpPr/>
          <p:nvPr/>
        </p:nvGrpSpPr>
        <p:grpSpPr>
          <a:xfrm>
            <a:off x="4612931" y="2790467"/>
            <a:ext cx="302702" cy="261610"/>
            <a:chOff x="4523286" y="3685071"/>
            <a:chExt cx="443220" cy="261610"/>
          </a:xfrm>
        </p:grpSpPr>
        <p:sp>
          <p:nvSpPr>
            <p:cNvPr id="133" name="Retângulo 132">
              <a:extLst>
                <a:ext uri="{FF2B5EF4-FFF2-40B4-BE49-F238E27FC236}">
                  <a16:creationId xmlns:a16="http://schemas.microsoft.com/office/drawing/2014/main" id="{01CA7369-3240-4290-BF87-56B2F5466842}"/>
                </a:ext>
              </a:extLst>
            </p:cNvPr>
            <p:cNvSpPr/>
            <p:nvPr/>
          </p:nvSpPr>
          <p:spPr>
            <a:xfrm>
              <a:off x="4652110" y="3763190"/>
              <a:ext cx="163728" cy="13080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1100"/>
            </a:p>
          </p:txBody>
        </p:sp>
        <p:sp>
          <p:nvSpPr>
            <p:cNvPr id="134" name="CaixaDeTexto 133">
              <a:extLst>
                <a:ext uri="{FF2B5EF4-FFF2-40B4-BE49-F238E27FC236}">
                  <a16:creationId xmlns:a16="http://schemas.microsoft.com/office/drawing/2014/main" id="{761A90BC-4364-4760-AD1D-D8011DEAA01A}"/>
                </a:ext>
              </a:extLst>
            </p:cNvPr>
            <p:cNvSpPr txBox="1"/>
            <p:nvPr/>
          </p:nvSpPr>
          <p:spPr>
            <a:xfrm>
              <a:off x="4523286" y="3685071"/>
              <a:ext cx="44322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PT" sz="1100" b="1" dirty="0"/>
                <a:t>0</a:t>
              </a:r>
            </a:p>
          </p:txBody>
        </p:sp>
      </p:grpSp>
      <p:grpSp>
        <p:nvGrpSpPr>
          <p:cNvPr id="135" name="Agrupar 134">
            <a:extLst>
              <a:ext uri="{FF2B5EF4-FFF2-40B4-BE49-F238E27FC236}">
                <a16:creationId xmlns:a16="http://schemas.microsoft.com/office/drawing/2014/main" id="{1111B830-6F6A-4CAF-B14E-8C9D2E478B27}"/>
              </a:ext>
            </a:extLst>
          </p:cNvPr>
          <p:cNvGrpSpPr/>
          <p:nvPr/>
        </p:nvGrpSpPr>
        <p:grpSpPr>
          <a:xfrm>
            <a:off x="4793229" y="3736823"/>
            <a:ext cx="443220" cy="253916"/>
            <a:chOff x="4523286" y="3685071"/>
            <a:chExt cx="443220" cy="253916"/>
          </a:xfrm>
        </p:grpSpPr>
        <p:sp>
          <p:nvSpPr>
            <p:cNvPr id="136" name="Retângulo 135">
              <a:extLst>
                <a:ext uri="{FF2B5EF4-FFF2-40B4-BE49-F238E27FC236}">
                  <a16:creationId xmlns:a16="http://schemas.microsoft.com/office/drawing/2014/main" id="{3AB45F69-2ED3-4199-8875-3169ADFB8991}"/>
                </a:ext>
              </a:extLst>
            </p:cNvPr>
            <p:cNvSpPr/>
            <p:nvPr/>
          </p:nvSpPr>
          <p:spPr>
            <a:xfrm>
              <a:off x="4652110" y="3763190"/>
              <a:ext cx="163728" cy="13080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37" name="CaixaDeTexto 136">
              <a:extLst>
                <a:ext uri="{FF2B5EF4-FFF2-40B4-BE49-F238E27FC236}">
                  <a16:creationId xmlns:a16="http://schemas.microsoft.com/office/drawing/2014/main" id="{0414205E-838E-4DB5-9B1D-D1FEB75BF0BD}"/>
                </a:ext>
              </a:extLst>
            </p:cNvPr>
            <p:cNvSpPr txBox="1"/>
            <p:nvPr/>
          </p:nvSpPr>
          <p:spPr>
            <a:xfrm>
              <a:off x="4523286" y="3685071"/>
              <a:ext cx="443220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PT" sz="1000" b="1" dirty="0"/>
                <a:t>-</a:t>
              </a:r>
              <a:r>
                <a:rPr lang="pt-PT" sz="1050" b="1" dirty="0"/>
                <a:t>2,5</a:t>
              </a:r>
              <a:endParaRPr lang="pt-PT" sz="1000" b="1" dirty="0"/>
            </a:p>
          </p:txBody>
        </p:sp>
      </p:grpSp>
      <p:grpSp>
        <p:nvGrpSpPr>
          <p:cNvPr id="138" name="Agrupar 137">
            <a:extLst>
              <a:ext uri="{FF2B5EF4-FFF2-40B4-BE49-F238E27FC236}">
                <a16:creationId xmlns:a16="http://schemas.microsoft.com/office/drawing/2014/main" id="{5A4D5FEB-38BE-462A-AA59-C479496A9EB4}"/>
              </a:ext>
            </a:extLst>
          </p:cNvPr>
          <p:cNvGrpSpPr/>
          <p:nvPr/>
        </p:nvGrpSpPr>
        <p:grpSpPr>
          <a:xfrm>
            <a:off x="7743177" y="3747053"/>
            <a:ext cx="443220" cy="261610"/>
            <a:chOff x="4523286" y="3685071"/>
            <a:chExt cx="443220" cy="261610"/>
          </a:xfrm>
        </p:grpSpPr>
        <p:sp>
          <p:nvSpPr>
            <p:cNvPr id="139" name="Retângulo 138">
              <a:extLst>
                <a:ext uri="{FF2B5EF4-FFF2-40B4-BE49-F238E27FC236}">
                  <a16:creationId xmlns:a16="http://schemas.microsoft.com/office/drawing/2014/main" id="{DE18F354-36CA-4F1B-8B7C-3DC350D71FE2}"/>
                </a:ext>
              </a:extLst>
            </p:cNvPr>
            <p:cNvSpPr/>
            <p:nvPr/>
          </p:nvSpPr>
          <p:spPr>
            <a:xfrm>
              <a:off x="4652110" y="3763190"/>
              <a:ext cx="163728" cy="13080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400"/>
            </a:p>
          </p:txBody>
        </p:sp>
        <p:sp>
          <p:nvSpPr>
            <p:cNvPr id="140" name="CaixaDeTexto 139">
              <a:extLst>
                <a:ext uri="{FF2B5EF4-FFF2-40B4-BE49-F238E27FC236}">
                  <a16:creationId xmlns:a16="http://schemas.microsoft.com/office/drawing/2014/main" id="{0FE48B12-6AF8-45B8-A758-EF3501934722}"/>
                </a:ext>
              </a:extLst>
            </p:cNvPr>
            <p:cNvSpPr txBox="1"/>
            <p:nvPr/>
          </p:nvSpPr>
          <p:spPr>
            <a:xfrm>
              <a:off x="4523286" y="3685071"/>
              <a:ext cx="44322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PT" sz="1100" b="1" dirty="0"/>
                <a:t>1,5</a:t>
              </a:r>
            </a:p>
          </p:txBody>
        </p:sp>
      </p:grpSp>
      <p:grpSp>
        <p:nvGrpSpPr>
          <p:cNvPr id="141" name="Agrupar 140">
            <a:extLst>
              <a:ext uri="{FF2B5EF4-FFF2-40B4-BE49-F238E27FC236}">
                <a16:creationId xmlns:a16="http://schemas.microsoft.com/office/drawing/2014/main" id="{954DAA5E-F819-494F-AA07-5B8741325DCB}"/>
              </a:ext>
            </a:extLst>
          </p:cNvPr>
          <p:cNvGrpSpPr/>
          <p:nvPr/>
        </p:nvGrpSpPr>
        <p:grpSpPr>
          <a:xfrm>
            <a:off x="8401099" y="2036633"/>
            <a:ext cx="443220" cy="261610"/>
            <a:chOff x="4523286" y="3685071"/>
            <a:chExt cx="443220" cy="261610"/>
          </a:xfrm>
        </p:grpSpPr>
        <p:sp>
          <p:nvSpPr>
            <p:cNvPr id="142" name="Retângulo 141">
              <a:extLst>
                <a:ext uri="{FF2B5EF4-FFF2-40B4-BE49-F238E27FC236}">
                  <a16:creationId xmlns:a16="http://schemas.microsoft.com/office/drawing/2014/main" id="{97CB4F38-FD20-47E2-94E7-245560D46236}"/>
                </a:ext>
              </a:extLst>
            </p:cNvPr>
            <p:cNvSpPr/>
            <p:nvPr/>
          </p:nvSpPr>
          <p:spPr>
            <a:xfrm>
              <a:off x="4652110" y="3763190"/>
              <a:ext cx="163728" cy="13080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1100"/>
            </a:p>
          </p:txBody>
        </p:sp>
        <p:sp>
          <p:nvSpPr>
            <p:cNvPr id="143" name="CaixaDeTexto 142">
              <a:extLst>
                <a:ext uri="{FF2B5EF4-FFF2-40B4-BE49-F238E27FC236}">
                  <a16:creationId xmlns:a16="http://schemas.microsoft.com/office/drawing/2014/main" id="{B0CED1FD-E9C8-4FF0-A10E-35F4FD1BE94A}"/>
                </a:ext>
              </a:extLst>
            </p:cNvPr>
            <p:cNvSpPr txBox="1"/>
            <p:nvPr/>
          </p:nvSpPr>
          <p:spPr>
            <a:xfrm>
              <a:off x="4523286" y="3685071"/>
              <a:ext cx="44322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PT" sz="1100" b="1" dirty="0"/>
                <a:t>8,0</a:t>
              </a:r>
            </a:p>
          </p:txBody>
        </p:sp>
      </p:grpSp>
      <p:grpSp>
        <p:nvGrpSpPr>
          <p:cNvPr id="144" name="Agrupar 143">
            <a:extLst>
              <a:ext uri="{FF2B5EF4-FFF2-40B4-BE49-F238E27FC236}">
                <a16:creationId xmlns:a16="http://schemas.microsoft.com/office/drawing/2014/main" id="{3302B7CD-6A5A-4C32-9732-FD97C81692DA}"/>
              </a:ext>
            </a:extLst>
          </p:cNvPr>
          <p:cNvGrpSpPr/>
          <p:nvPr/>
        </p:nvGrpSpPr>
        <p:grpSpPr>
          <a:xfrm>
            <a:off x="8394589" y="3695220"/>
            <a:ext cx="443220" cy="261610"/>
            <a:chOff x="4523286" y="3685071"/>
            <a:chExt cx="443220" cy="261610"/>
          </a:xfrm>
        </p:grpSpPr>
        <p:sp>
          <p:nvSpPr>
            <p:cNvPr id="145" name="Retângulo 144">
              <a:extLst>
                <a:ext uri="{FF2B5EF4-FFF2-40B4-BE49-F238E27FC236}">
                  <a16:creationId xmlns:a16="http://schemas.microsoft.com/office/drawing/2014/main" id="{1E5F53FE-0B4E-4160-9672-C0624FFE0F3B}"/>
                </a:ext>
              </a:extLst>
            </p:cNvPr>
            <p:cNvSpPr/>
            <p:nvPr/>
          </p:nvSpPr>
          <p:spPr>
            <a:xfrm>
              <a:off x="4652110" y="3763190"/>
              <a:ext cx="163728" cy="13080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1100"/>
            </a:p>
          </p:txBody>
        </p:sp>
        <p:sp>
          <p:nvSpPr>
            <p:cNvPr id="146" name="CaixaDeTexto 145">
              <a:extLst>
                <a:ext uri="{FF2B5EF4-FFF2-40B4-BE49-F238E27FC236}">
                  <a16:creationId xmlns:a16="http://schemas.microsoft.com/office/drawing/2014/main" id="{93F8F1A6-3F3D-4B2B-9DC3-D2AB22B8B0DC}"/>
                </a:ext>
              </a:extLst>
            </p:cNvPr>
            <p:cNvSpPr txBox="1"/>
            <p:nvPr/>
          </p:nvSpPr>
          <p:spPr>
            <a:xfrm>
              <a:off x="4523286" y="3685071"/>
              <a:ext cx="44322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PT" sz="1100" b="1" dirty="0"/>
                <a:t>-4,0</a:t>
              </a:r>
            </a:p>
          </p:txBody>
        </p:sp>
      </p:grpSp>
      <p:grpSp>
        <p:nvGrpSpPr>
          <p:cNvPr id="147" name="Agrupar 146">
            <a:extLst>
              <a:ext uri="{FF2B5EF4-FFF2-40B4-BE49-F238E27FC236}">
                <a16:creationId xmlns:a16="http://schemas.microsoft.com/office/drawing/2014/main" id="{307FF7B0-DA39-411F-A12C-2EBC1A5FBFEF}"/>
              </a:ext>
            </a:extLst>
          </p:cNvPr>
          <p:cNvGrpSpPr/>
          <p:nvPr/>
        </p:nvGrpSpPr>
        <p:grpSpPr>
          <a:xfrm>
            <a:off x="8451383" y="3134675"/>
            <a:ext cx="349718" cy="261610"/>
            <a:chOff x="4523286" y="3685071"/>
            <a:chExt cx="443220" cy="261610"/>
          </a:xfrm>
        </p:grpSpPr>
        <p:sp>
          <p:nvSpPr>
            <p:cNvPr id="148" name="Retângulo 147">
              <a:extLst>
                <a:ext uri="{FF2B5EF4-FFF2-40B4-BE49-F238E27FC236}">
                  <a16:creationId xmlns:a16="http://schemas.microsoft.com/office/drawing/2014/main" id="{AFFD2CF7-E206-44D7-AA04-841C2F6C9869}"/>
                </a:ext>
              </a:extLst>
            </p:cNvPr>
            <p:cNvSpPr/>
            <p:nvPr/>
          </p:nvSpPr>
          <p:spPr>
            <a:xfrm>
              <a:off x="4652110" y="3763190"/>
              <a:ext cx="163728" cy="13080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1100"/>
            </a:p>
          </p:txBody>
        </p:sp>
        <p:sp>
          <p:nvSpPr>
            <p:cNvPr id="149" name="CaixaDeTexto 148">
              <a:extLst>
                <a:ext uri="{FF2B5EF4-FFF2-40B4-BE49-F238E27FC236}">
                  <a16:creationId xmlns:a16="http://schemas.microsoft.com/office/drawing/2014/main" id="{79E1AC1C-3020-4C78-9BD0-2790395640F8}"/>
                </a:ext>
              </a:extLst>
            </p:cNvPr>
            <p:cNvSpPr txBox="1"/>
            <p:nvPr/>
          </p:nvSpPr>
          <p:spPr>
            <a:xfrm>
              <a:off x="4523286" y="3685071"/>
              <a:ext cx="44322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PT" sz="1100" b="1" dirty="0"/>
                <a:t>0</a:t>
              </a:r>
            </a:p>
          </p:txBody>
        </p:sp>
      </p:grpSp>
      <p:grpSp>
        <p:nvGrpSpPr>
          <p:cNvPr id="150" name="Agrupar 149">
            <a:extLst>
              <a:ext uri="{FF2B5EF4-FFF2-40B4-BE49-F238E27FC236}">
                <a16:creationId xmlns:a16="http://schemas.microsoft.com/office/drawing/2014/main" id="{2D894463-68E0-4F1C-8AAD-BF2250217699}"/>
              </a:ext>
            </a:extLst>
          </p:cNvPr>
          <p:cNvGrpSpPr/>
          <p:nvPr/>
        </p:nvGrpSpPr>
        <p:grpSpPr>
          <a:xfrm>
            <a:off x="9085804" y="3775642"/>
            <a:ext cx="443220" cy="261610"/>
            <a:chOff x="4523286" y="3685071"/>
            <a:chExt cx="443220" cy="261610"/>
          </a:xfrm>
        </p:grpSpPr>
        <p:sp>
          <p:nvSpPr>
            <p:cNvPr id="151" name="Retângulo 150">
              <a:extLst>
                <a:ext uri="{FF2B5EF4-FFF2-40B4-BE49-F238E27FC236}">
                  <a16:creationId xmlns:a16="http://schemas.microsoft.com/office/drawing/2014/main" id="{01A8D4BF-7B44-4765-854E-708A123F867A}"/>
                </a:ext>
              </a:extLst>
            </p:cNvPr>
            <p:cNvSpPr/>
            <p:nvPr/>
          </p:nvSpPr>
          <p:spPr>
            <a:xfrm>
              <a:off x="4652110" y="3763190"/>
              <a:ext cx="163728" cy="13080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1100"/>
            </a:p>
          </p:txBody>
        </p:sp>
        <p:sp>
          <p:nvSpPr>
            <p:cNvPr id="152" name="CaixaDeTexto 151">
              <a:extLst>
                <a:ext uri="{FF2B5EF4-FFF2-40B4-BE49-F238E27FC236}">
                  <a16:creationId xmlns:a16="http://schemas.microsoft.com/office/drawing/2014/main" id="{AF87D368-72C4-488C-BA64-9128D8ADA9AF}"/>
                </a:ext>
              </a:extLst>
            </p:cNvPr>
            <p:cNvSpPr txBox="1"/>
            <p:nvPr/>
          </p:nvSpPr>
          <p:spPr>
            <a:xfrm>
              <a:off x="4523286" y="3685071"/>
              <a:ext cx="44322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PT" sz="1100" b="1" dirty="0"/>
                <a:t>0,0</a:t>
              </a:r>
            </a:p>
          </p:txBody>
        </p:sp>
      </p:grpSp>
      <p:grpSp>
        <p:nvGrpSpPr>
          <p:cNvPr id="153" name="Agrupar 152">
            <a:extLst>
              <a:ext uri="{FF2B5EF4-FFF2-40B4-BE49-F238E27FC236}">
                <a16:creationId xmlns:a16="http://schemas.microsoft.com/office/drawing/2014/main" id="{6905DD80-9A66-4B1C-822E-EF702D4F39FA}"/>
              </a:ext>
            </a:extLst>
          </p:cNvPr>
          <p:cNvGrpSpPr/>
          <p:nvPr/>
        </p:nvGrpSpPr>
        <p:grpSpPr>
          <a:xfrm>
            <a:off x="11533417" y="3775641"/>
            <a:ext cx="443220" cy="261610"/>
            <a:chOff x="4523286" y="3685071"/>
            <a:chExt cx="443220" cy="261610"/>
          </a:xfrm>
        </p:grpSpPr>
        <p:sp>
          <p:nvSpPr>
            <p:cNvPr id="154" name="Retângulo 153">
              <a:extLst>
                <a:ext uri="{FF2B5EF4-FFF2-40B4-BE49-F238E27FC236}">
                  <a16:creationId xmlns:a16="http://schemas.microsoft.com/office/drawing/2014/main" id="{72610A35-1C32-4418-B5CC-A8DEE3CEB106}"/>
                </a:ext>
              </a:extLst>
            </p:cNvPr>
            <p:cNvSpPr/>
            <p:nvPr/>
          </p:nvSpPr>
          <p:spPr>
            <a:xfrm>
              <a:off x="4652110" y="3763190"/>
              <a:ext cx="163728" cy="13080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1100"/>
            </a:p>
          </p:txBody>
        </p:sp>
        <p:sp>
          <p:nvSpPr>
            <p:cNvPr id="155" name="CaixaDeTexto 154">
              <a:extLst>
                <a:ext uri="{FF2B5EF4-FFF2-40B4-BE49-F238E27FC236}">
                  <a16:creationId xmlns:a16="http://schemas.microsoft.com/office/drawing/2014/main" id="{0F7F059F-1A27-4C63-A6DD-3367ABC839EB}"/>
                </a:ext>
              </a:extLst>
            </p:cNvPr>
            <p:cNvSpPr txBox="1"/>
            <p:nvPr/>
          </p:nvSpPr>
          <p:spPr>
            <a:xfrm>
              <a:off x="4523286" y="3685071"/>
              <a:ext cx="44322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PT" sz="1100" b="1" dirty="0"/>
                <a:t>6,0</a:t>
              </a:r>
            </a:p>
          </p:txBody>
        </p:sp>
      </p:grpSp>
      <p:grpSp>
        <p:nvGrpSpPr>
          <p:cNvPr id="156" name="Agrupar 155">
            <a:extLst>
              <a:ext uri="{FF2B5EF4-FFF2-40B4-BE49-F238E27FC236}">
                <a16:creationId xmlns:a16="http://schemas.microsoft.com/office/drawing/2014/main" id="{337EE4B4-CD71-45E5-ABFF-2FBE362AF900}"/>
              </a:ext>
            </a:extLst>
          </p:cNvPr>
          <p:cNvGrpSpPr/>
          <p:nvPr/>
        </p:nvGrpSpPr>
        <p:grpSpPr>
          <a:xfrm>
            <a:off x="8361601" y="4289691"/>
            <a:ext cx="443220" cy="261610"/>
            <a:chOff x="4567291" y="3709000"/>
            <a:chExt cx="443220" cy="261610"/>
          </a:xfrm>
        </p:grpSpPr>
        <p:sp>
          <p:nvSpPr>
            <p:cNvPr id="157" name="Retângulo 156">
              <a:extLst>
                <a:ext uri="{FF2B5EF4-FFF2-40B4-BE49-F238E27FC236}">
                  <a16:creationId xmlns:a16="http://schemas.microsoft.com/office/drawing/2014/main" id="{BE4736B6-1F45-4BD9-BEA9-B2C7B48C62D5}"/>
                </a:ext>
              </a:extLst>
            </p:cNvPr>
            <p:cNvSpPr/>
            <p:nvPr/>
          </p:nvSpPr>
          <p:spPr>
            <a:xfrm>
              <a:off x="4751936" y="3762369"/>
              <a:ext cx="163728" cy="13080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1100"/>
            </a:p>
          </p:txBody>
        </p:sp>
        <p:sp>
          <p:nvSpPr>
            <p:cNvPr id="158" name="CaixaDeTexto 157">
              <a:extLst>
                <a:ext uri="{FF2B5EF4-FFF2-40B4-BE49-F238E27FC236}">
                  <a16:creationId xmlns:a16="http://schemas.microsoft.com/office/drawing/2014/main" id="{F01AC488-6C7C-47BF-B07F-A38D4197E6B8}"/>
                </a:ext>
              </a:extLst>
            </p:cNvPr>
            <p:cNvSpPr txBox="1"/>
            <p:nvPr/>
          </p:nvSpPr>
          <p:spPr>
            <a:xfrm>
              <a:off x="4567291" y="3709000"/>
              <a:ext cx="44322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PT" sz="1100" b="1" dirty="0"/>
                <a:t>17,5</a:t>
              </a:r>
            </a:p>
          </p:txBody>
        </p:sp>
      </p:grpSp>
      <p:grpSp>
        <p:nvGrpSpPr>
          <p:cNvPr id="159" name="Agrupar 158">
            <a:extLst>
              <a:ext uri="{FF2B5EF4-FFF2-40B4-BE49-F238E27FC236}">
                <a16:creationId xmlns:a16="http://schemas.microsoft.com/office/drawing/2014/main" id="{0130EF91-226C-40EF-BE47-2AFD196ACBE5}"/>
              </a:ext>
            </a:extLst>
          </p:cNvPr>
          <p:cNvGrpSpPr/>
          <p:nvPr/>
        </p:nvGrpSpPr>
        <p:grpSpPr>
          <a:xfrm>
            <a:off x="11172859" y="6132897"/>
            <a:ext cx="443220" cy="261610"/>
            <a:chOff x="4523286" y="3685071"/>
            <a:chExt cx="443220" cy="261610"/>
          </a:xfrm>
        </p:grpSpPr>
        <p:sp>
          <p:nvSpPr>
            <p:cNvPr id="160" name="Retângulo 159">
              <a:extLst>
                <a:ext uri="{FF2B5EF4-FFF2-40B4-BE49-F238E27FC236}">
                  <a16:creationId xmlns:a16="http://schemas.microsoft.com/office/drawing/2014/main" id="{4B18FB6A-3C3F-48D0-AE59-FFCDAF88820C}"/>
                </a:ext>
              </a:extLst>
            </p:cNvPr>
            <p:cNvSpPr/>
            <p:nvPr/>
          </p:nvSpPr>
          <p:spPr>
            <a:xfrm>
              <a:off x="4652110" y="3763190"/>
              <a:ext cx="163728" cy="13080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1100"/>
            </a:p>
          </p:txBody>
        </p:sp>
        <p:sp>
          <p:nvSpPr>
            <p:cNvPr id="161" name="CaixaDeTexto 160">
              <a:extLst>
                <a:ext uri="{FF2B5EF4-FFF2-40B4-BE49-F238E27FC236}">
                  <a16:creationId xmlns:a16="http://schemas.microsoft.com/office/drawing/2014/main" id="{72FDBC14-8BF7-4E09-9823-945FD9103963}"/>
                </a:ext>
              </a:extLst>
            </p:cNvPr>
            <p:cNvSpPr txBox="1"/>
            <p:nvPr/>
          </p:nvSpPr>
          <p:spPr>
            <a:xfrm>
              <a:off x="4523286" y="3685071"/>
              <a:ext cx="44322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PT" sz="1100" b="1" dirty="0"/>
                <a:t>6,0</a:t>
              </a:r>
            </a:p>
          </p:txBody>
        </p:sp>
      </p:grpSp>
      <p:grpSp>
        <p:nvGrpSpPr>
          <p:cNvPr id="162" name="Agrupar 161">
            <a:extLst>
              <a:ext uri="{FF2B5EF4-FFF2-40B4-BE49-F238E27FC236}">
                <a16:creationId xmlns:a16="http://schemas.microsoft.com/office/drawing/2014/main" id="{745710A5-26EE-4C11-AE0C-4E312250C3E6}"/>
              </a:ext>
            </a:extLst>
          </p:cNvPr>
          <p:cNvGrpSpPr/>
          <p:nvPr/>
        </p:nvGrpSpPr>
        <p:grpSpPr>
          <a:xfrm>
            <a:off x="8749722" y="6135775"/>
            <a:ext cx="443220" cy="261610"/>
            <a:chOff x="4523286" y="3685071"/>
            <a:chExt cx="443220" cy="261610"/>
          </a:xfrm>
        </p:grpSpPr>
        <p:sp>
          <p:nvSpPr>
            <p:cNvPr id="163" name="Retângulo 162">
              <a:extLst>
                <a:ext uri="{FF2B5EF4-FFF2-40B4-BE49-F238E27FC236}">
                  <a16:creationId xmlns:a16="http://schemas.microsoft.com/office/drawing/2014/main" id="{E8071CE5-72A7-4F4B-9D93-2B7676874F72}"/>
                </a:ext>
              </a:extLst>
            </p:cNvPr>
            <p:cNvSpPr/>
            <p:nvPr/>
          </p:nvSpPr>
          <p:spPr>
            <a:xfrm>
              <a:off x="4652110" y="3763190"/>
              <a:ext cx="163728" cy="13080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1100"/>
            </a:p>
          </p:txBody>
        </p:sp>
        <p:sp>
          <p:nvSpPr>
            <p:cNvPr id="164" name="CaixaDeTexto 163">
              <a:extLst>
                <a:ext uri="{FF2B5EF4-FFF2-40B4-BE49-F238E27FC236}">
                  <a16:creationId xmlns:a16="http://schemas.microsoft.com/office/drawing/2014/main" id="{570EF1B1-D0B0-46B0-BCF6-50B006526855}"/>
                </a:ext>
              </a:extLst>
            </p:cNvPr>
            <p:cNvSpPr txBox="1"/>
            <p:nvPr/>
          </p:nvSpPr>
          <p:spPr>
            <a:xfrm>
              <a:off x="4523286" y="3685071"/>
              <a:ext cx="44322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PT" sz="1100" b="1" dirty="0"/>
                <a:t>0</a:t>
              </a:r>
            </a:p>
          </p:txBody>
        </p:sp>
      </p:grpSp>
      <p:grpSp>
        <p:nvGrpSpPr>
          <p:cNvPr id="165" name="Agrupar 164">
            <a:extLst>
              <a:ext uri="{FF2B5EF4-FFF2-40B4-BE49-F238E27FC236}">
                <a16:creationId xmlns:a16="http://schemas.microsoft.com/office/drawing/2014/main" id="{5E378D59-C794-48EB-A07C-815978AD9155}"/>
              </a:ext>
            </a:extLst>
          </p:cNvPr>
          <p:cNvGrpSpPr/>
          <p:nvPr/>
        </p:nvGrpSpPr>
        <p:grpSpPr>
          <a:xfrm>
            <a:off x="8298754" y="6052168"/>
            <a:ext cx="488839" cy="261610"/>
            <a:chOff x="4439427" y="3682346"/>
            <a:chExt cx="443220" cy="261610"/>
          </a:xfrm>
        </p:grpSpPr>
        <p:sp>
          <p:nvSpPr>
            <p:cNvPr id="166" name="Retângulo 165">
              <a:extLst>
                <a:ext uri="{FF2B5EF4-FFF2-40B4-BE49-F238E27FC236}">
                  <a16:creationId xmlns:a16="http://schemas.microsoft.com/office/drawing/2014/main" id="{5CD6B976-B6AC-4F21-8CF1-D56DA9DDFFA4}"/>
                </a:ext>
              </a:extLst>
            </p:cNvPr>
            <p:cNvSpPr/>
            <p:nvPr/>
          </p:nvSpPr>
          <p:spPr>
            <a:xfrm>
              <a:off x="4652110" y="3763190"/>
              <a:ext cx="163728" cy="13080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1100"/>
            </a:p>
          </p:txBody>
        </p:sp>
        <p:sp>
          <p:nvSpPr>
            <p:cNvPr id="167" name="CaixaDeTexto 166">
              <a:extLst>
                <a:ext uri="{FF2B5EF4-FFF2-40B4-BE49-F238E27FC236}">
                  <a16:creationId xmlns:a16="http://schemas.microsoft.com/office/drawing/2014/main" id="{76C59BFF-9E03-456B-84BF-F934EECD360C}"/>
                </a:ext>
              </a:extLst>
            </p:cNvPr>
            <p:cNvSpPr txBox="1"/>
            <p:nvPr/>
          </p:nvSpPr>
          <p:spPr>
            <a:xfrm>
              <a:off x="4439427" y="3682346"/>
              <a:ext cx="44322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PT" sz="1100" b="1" dirty="0"/>
                <a:t>-10,0</a:t>
              </a:r>
            </a:p>
          </p:txBody>
        </p:sp>
      </p:grpSp>
      <p:grpSp>
        <p:nvGrpSpPr>
          <p:cNvPr id="168" name="Agrupar 167">
            <a:extLst>
              <a:ext uri="{FF2B5EF4-FFF2-40B4-BE49-F238E27FC236}">
                <a16:creationId xmlns:a16="http://schemas.microsoft.com/office/drawing/2014/main" id="{0774BF36-A1A7-4759-A253-687FCA1AC70C}"/>
              </a:ext>
            </a:extLst>
          </p:cNvPr>
          <p:cNvGrpSpPr/>
          <p:nvPr/>
        </p:nvGrpSpPr>
        <p:grpSpPr>
          <a:xfrm>
            <a:off x="8489156" y="5405847"/>
            <a:ext cx="334681" cy="261610"/>
            <a:chOff x="4523286" y="3685071"/>
            <a:chExt cx="443220" cy="261610"/>
          </a:xfrm>
        </p:grpSpPr>
        <p:sp>
          <p:nvSpPr>
            <p:cNvPr id="169" name="Retângulo 168">
              <a:extLst>
                <a:ext uri="{FF2B5EF4-FFF2-40B4-BE49-F238E27FC236}">
                  <a16:creationId xmlns:a16="http://schemas.microsoft.com/office/drawing/2014/main" id="{2AFE08CF-407B-4E27-8A9E-0F8BE3AE2136}"/>
                </a:ext>
              </a:extLst>
            </p:cNvPr>
            <p:cNvSpPr/>
            <p:nvPr/>
          </p:nvSpPr>
          <p:spPr>
            <a:xfrm>
              <a:off x="4652110" y="3763190"/>
              <a:ext cx="163728" cy="13080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1100"/>
            </a:p>
          </p:txBody>
        </p:sp>
        <p:sp>
          <p:nvSpPr>
            <p:cNvPr id="170" name="CaixaDeTexto 169">
              <a:extLst>
                <a:ext uri="{FF2B5EF4-FFF2-40B4-BE49-F238E27FC236}">
                  <a16:creationId xmlns:a16="http://schemas.microsoft.com/office/drawing/2014/main" id="{CDB7863D-FF81-454D-A0C6-1B067D1DB5DA}"/>
                </a:ext>
              </a:extLst>
            </p:cNvPr>
            <p:cNvSpPr txBox="1"/>
            <p:nvPr/>
          </p:nvSpPr>
          <p:spPr>
            <a:xfrm>
              <a:off x="4523286" y="3685071"/>
              <a:ext cx="44322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PT" sz="1100" b="1" dirty="0"/>
                <a:t>0</a:t>
              </a:r>
            </a:p>
          </p:txBody>
        </p:sp>
      </p:grpSp>
      <p:grpSp>
        <p:nvGrpSpPr>
          <p:cNvPr id="174" name="Agrupar 173">
            <a:extLst>
              <a:ext uri="{FF2B5EF4-FFF2-40B4-BE49-F238E27FC236}">
                <a16:creationId xmlns:a16="http://schemas.microsoft.com/office/drawing/2014/main" id="{66566181-002D-4C16-92B5-7E16A5CBE28C}"/>
              </a:ext>
            </a:extLst>
          </p:cNvPr>
          <p:cNvGrpSpPr/>
          <p:nvPr/>
        </p:nvGrpSpPr>
        <p:grpSpPr>
          <a:xfrm>
            <a:off x="809530" y="5068871"/>
            <a:ext cx="279723" cy="261610"/>
            <a:chOff x="1181365" y="3729861"/>
            <a:chExt cx="337995" cy="351122"/>
          </a:xfrm>
        </p:grpSpPr>
        <p:sp>
          <p:nvSpPr>
            <p:cNvPr id="175" name="Retângulo 174">
              <a:extLst>
                <a:ext uri="{FF2B5EF4-FFF2-40B4-BE49-F238E27FC236}">
                  <a16:creationId xmlns:a16="http://schemas.microsoft.com/office/drawing/2014/main" id="{ED51D7A7-5202-4303-9EA8-3EB74D9E856C}"/>
                </a:ext>
              </a:extLst>
            </p:cNvPr>
            <p:cNvSpPr/>
            <p:nvPr/>
          </p:nvSpPr>
          <p:spPr>
            <a:xfrm>
              <a:off x="1241544" y="3885692"/>
              <a:ext cx="126361" cy="7440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1100"/>
            </a:p>
          </p:txBody>
        </p:sp>
        <p:sp>
          <p:nvSpPr>
            <p:cNvPr id="176" name="CaixaDeTexto 175">
              <a:extLst>
                <a:ext uri="{FF2B5EF4-FFF2-40B4-BE49-F238E27FC236}">
                  <a16:creationId xmlns:a16="http://schemas.microsoft.com/office/drawing/2014/main" id="{2682005F-61ED-4EC5-B962-F172918FE075}"/>
                </a:ext>
              </a:extLst>
            </p:cNvPr>
            <p:cNvSpPr txBox="1"/>
            <p:nvPr/>
          </p:nvSpPr>
          <p:spPr>
            <a:xfrm>
              <a:off x="1181365" y="3729861"/>
              <a:ext cx="337995" cy="3511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PT" sz="1100" b="1" dirty="0"/>
                <a:t>0</a:t>
              </a:r>
            </a:p>
          </p:txBody>
        </p:sp>
      </p:grpSp>
      <p:sp>
        <p:nvSpPr>
          <p:cNvPr id="171" name="Seta: Para Baixo 65">
            <a:extLst>
              <a:ext uri="{FF2B5EF4-FFF2-40B4-BE49-F238E27FC236}">
                <a16:creationId xmlns:a16="http://schemas.microsoft.com/office/drawing/2014/main" id="{22310C65-35C7-1B16-81E4-B660385F2DD9}"/>
              </a:ext>
            </a:extLst>
          </p:cNvPr>
          <p:cNvSpPr/>
          <p:nvPr/>
        </p:nvSpPr>
        <p:spPr>
          <a:xfrm rot="2735219">
            <a:off x="3470290" y="4530650"/>
            <a:ext cx="311873" cy="585157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pt-PT" sz="1050" dirty="0" err="1">
                <a:solidFill>
                  <a:schemeClr val="tx1"/>
                </a:solidFill>
              </a:rPr>
              <a:t>Covid</a:t>
            </a:r>
            <a:endParaRPr lang="pt-PT" sz="1050" dirty="0">
              <a:solidFill>
                <a:schemeClr val="tx1"/>
              </a:solidFill>
            </a:endParaRPr>
          </a:p>
        </p:txBody>
      </p:sp>
      <p:sp>
        <p:nvSpPr>
          <p:cNvPr id="172" name="Seta: Para Baixo 65">
            <a:extLst>
              <a:ext uri="{FF2B5EF4-FFF2-40B4-BE49-F238E27FC236}">
                <a16:creationId xmlns:a16="http://schemas.microsoft.com/office/drawing/2014/main" id="{22310C65-35C7-1B16-81E4-B660385F2DD9}"/>
              </a:ext>
            </a:extLst>
          </p:cNvPr>
          <p:cNvSpPr/>
          <p:nvPr/>
        </p:nvSpPr>
        <p:spPr>
          <a:xfrm rot="2735219">
            <a:off x="7154631" y="4153389"/>
            <a:ext cx="311873" cy="585157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pt-PT" sz="1050" dirty="0" err="1">
                <a:solidFill>
                  <a:schemeClr val="tx1"/>
                </a:solidFill>
              </a:rPr>
              <a:t>Covid</a:t>
            </a:r>
            <a:endParaRPr lang="pt-PT" sz="1050" dirty="0">
              <a:solidFill>
                <a:schemeClr val="tx1"/>
              </a:solidFill>
            </a:endParaRPr>
          </a:p>
        </p:txBody>
      </p:sp>
      <p:sp>
        <p:nvSpPr>
          <p:cNvPr id="173" name="Seta: Para Baixo 65">
            <a:extLst>
              <a:ext uri="{FF2B5EF4-FFF2-40B4-BE49-F238E27FC236}">
                <a16:creationId xmlns:a16="http://schemas.microsoft.com/office/drawing/2014/main" id="{22310C65-35C7-1B16-81E4-B660385F2DD9}"/>
              </a:ext>
            </a:extLst>
          </p:cNvPr>
          <p:cNvSpPr/>
          <p:nvPr/>
        </p:nvSpPr>
        <p:spPr>
          <a:xfrm rot="2735219">
            <a:off x="10944571" y="5265823"/>
            <a:ext cx="311873" cy="585157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pt-PT" sz="1050" dirty="0" err="1">
                <a:solidFill>
                  <a:schemeClr val="tx1"/>
                </a:solidFill>
              </a:rPr>
              <a:t>Covid</a:t>
            </a:r>
            <a:endParaRPr lang="pt-PT" sz="105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37408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ED6B987-3BBB-EC5D-DB19-597A62E96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131" y="348865"/>
            <a:ext cx="11180489" cy="877729"/>
          </a:xfrm>
        </p:spPr>
        <p:txBody>
          <a:bodyPr anchor="ctr">
            <a:normAutofit/>
          </a:bodyPr>
          <a:lstStyle/>
          <a:p>
            <a:r>
              <a:rPr lang="pt-PT" sz="4000" b="1" cap="small" dirty="0">
                <a:solidFill>
                  <a:schemeClr val="bg1"/>
                </a:solidFill>
              </a:rPr>
              <a:t>2. Novas geografias dos Serviços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9BDE8F0C-2ACE-23B5-9746-36CC29B4BAC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70264" y="6455664"/>
            <a:ext cx="2743200" cy="365125"/>
          </a:xfrm>
        </p:spPr>
        <p:txBody>
          <a:bodyPr>
            <a:normAutofit/>
          </a:bodyPr>
          <a:lstStyle/>
          <a:p>
            <a:pPr algn="r">
              <a:spcAft>
                <a:spcPts val="600"/>
              </a:spcAft>
            </a:pPr>
            <a:r>
              <a:rPr lang="pt-PT" sz="1100">
                <a:solidFill>
                  <a:schemeClr val="tx1">
                    <a:lumMod val="50000"/>
                    <a:lumOff val="50000"/>
                  </a:schemeClr>
                </a:solidFill>
              </a:rPr>
              <a:t>17/07/2024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24110F60-91AE-5B7A-A572-937EEABEB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4320" y="6455664"/>
            <a:ext cx="448056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6F9E2FF6-E84E-421E-BA61-7243C1827DCF}" type="slidenum">
              <a:rPr lang="en-US" sz="11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20</a:t>
            </a:fld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7474" y="6491195"/>
            <a:ext cx="2247900" cy="333375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3C8C8140-68A5-493C-950B-171E854B83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510" y="1995170"/>
            <a:ext cx="3732290" cy="4329193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0C539603-7F11-4F4F-AA5B-0AFE7A9DD0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8748" y="6332415"/>
            <a:ext cx="2544554" cy="159774"/>
          </a:xfrm>
          <a:prstGeom prst="rect">
            <a:avLst/>
          </a:prstGeom>
        </p:spPr>
      </p:pic>
      <p:sp>
        <p:nvSpPr>
          <p:cNvPr id="18" name="CaixaDeTexto 17">
            <a:extLst>
              <a:ext uri="{FF2B5EF4-FFF2-40B4-BE49-F238E27FC236}">
                <a16:creationId xmlns:a16="http://schemas.microsoft.com/office/drawing/2014/main" id="{D71AE98D-246C-42D1-A44C-38BAEB68FBE8}"/>
              </a:ext>
            </a:extLst>
          </p:cNvPr>
          <p:cNvSpPr txBox="1"/>
          <p:nvPr/>
        </p:nvSpPr>
        <p:spPr>
          <a:xfrm>
            <a:off x="7858461" y="1995170"/>
            <a:ext cx="419199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PT" sz="2400" b="1" dirty="0"/>
              <a:t>Serviços de apoio à produção</a:t>
            </a:r>
            <a:endParaRPr lang="pt-PT" sz="2400" dirty="0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DE393331-A37E-48EE-BDE6-83E7E19BFB8A}"/>
              </a:ext>
            </a:extLst>
          </p:cNvPr>
          <p:cNvSpPr/>
          <p:nvPr/>
        </p:nvSpPr>
        <p:spPr>
          <a:xfrm>
            <a:off x="8494709" y="2823775"/>
            <a:ext cx="344495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b="1" dirty="0"/>
              <a:t>Estabelecimentos 2011-2021</a:t>
            </a:r>
          </a:p>
          <a:p>
            <a:r>
              <a:rPr lang="pt-PT" dirty="0"/>
              <a:t>Crescimento generalizado da representatividade nas NUTS 3, </a:t>
            </a:r>
            <a:r>
              <a:rPr lang="pt-PT" dirty="0" err="1"/>
              <a:t>excepto</a:t>
            </a:r>
            <a:r>
              <a:rPr lang="pt-PT" dirty="0"/>
              <a:t> no Nordeste português</a:t>
            </a:r>
          </a:p>
          <a:p>
            <a:endParaRPr lang="pt-PT" dirty="0"/>
          </a:p>
          <a:p>
            <a:r>
              <a:rPr lang="pt-PT" b="1" dirty="0"/>
              <a:t>Emprego - QL (2021)</a:t>
            </a:r>
          </a:p>
          <a:p>
            <a:r>
              <a:rPr lang="pt-PT" dirty="0"/>
              <a:t>Elevada especialização nas áreas metropolitanas e alguns casos </a:t>
            </a:r>
          </a:p>
          <a:p>
            <a:r>
              <a:rPr lang="pt-PT" dirty="0"/>
              <a:t>(ex. Aveiro, Sines ou Funchal)</a:t>
            </a: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1469D391-D070-482D-BD4C-A826D6A81A31}"/>
              </a:ext>
            </a:extLst>
          </p:cNvPr>
          <p:cNvSpPr/>
          <p:nvPr/>
        </p:nvSpPr>
        <p:spPr>
          <a:xfrm>
            <a:off x="3575934" y="3368083"/>
            <a:ext cx="577292" cy="2661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900" dirty="0">
                <a:solidFill>
                  <a:schemeClr val="tx1"/>
                </a:solidFill>
              </a:rPr>
              <a:t>Δ</a:t>
            </a:r>
            <a:r>
              <a:rPr lang="pt-PT" sz="900" dirty="0">
                <a:solidFill>
                  <a:schemeClr val="tx1"/>
                </a:solidFill>
              </a:rPr>
              <a:t> 5,7%</a:t>
            </a: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F53E5F0D-EFCE-4D66-B8C3-E8923B184D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5350" y="2020826"/>
            <a:ext cx="3396937" cy="4752000"/>
          </a:xfrm>
          <a:prstGeom prst="rect">
            <a:avLst/>
          </a:prstGeom>
        </p:spPr>
      </p:pic>
      <p:sp>
        <p:nvSpPr>
          <p:cNvPr id="22" name="Retângulo 21">
            <a:extLst>
              <a:ext uri="{FF2B5EF4-FFF2-40B4-BE49-F238E27FC236}">
                <a16:creationId xmlns:a16="http://schemas.microsoft.com/office/drawing/2014/main" id="{384CFC17-B9F3-47B0-952E-E8509B6F2D09}"/>
              </a:ext>
            </a:extLst>
          </p:cNvPr>
          <p:cNvSpPr/>
          <p:nvPr/>
        </p:nvSpPr>
        <p:spPr>
          <a:xfrm>
            <a:off x="2878439" y="4584106"/>
            <a:ext cx="577292" cy="2661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900" dirty="0">
                <a:solidFill>
                  <a:schemeClr val="tx1"/>
                </a:solidFill>
              </a:rPr>
              <a:t>Δ</a:t>
            </a:r>
            <a:r>
              <a:rPr lang="pt-PT" sz="900" dirty="0">
                <a:solidFill>
                  <a:schemeClr val="tx1"/>
                </a:solidFill>
              </a:rPr>
              <a:t> 5,4%</a:t>
            </a:r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A6C31B1D-8382-40B3-B05A-D95A2E6E9D98}"/>
              </a:ext>
            </a:extLst>
          </p:cNvPr>
          <p:cNvSpPr/>
          <p:nvPr/>
        </p:nvSpPr>
        <p:spPr>
          <a:xfrm>
            <a:off x="2878438" y="4417274"/>
            <a:ext cx="577292" cy="2661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900" dirty="0">
                <a:solidFill>
                  <a:schemeClr val="tx1"/>
                </a:solidFill>
              </a:rPr>
              <a:t>Δ</a:t>
            </a:r>
            <a:r>
              <a:rPr lang="pt-PT" sz="900" dirty="0">
                <a:solidFill>
                  <a:schemeClr val="tx1"/>
                </a:solidFill>
              </a:rPr>
              <a:t> 4,3%</a:t>
            </a:r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4D036B1F-1D71-4064-981D-79BBBDE58146}"/>
              </a:ext>
            </a:extLst>
          </p:cNvPr>
          <p:cNvSpPr/>
          <p:nvPr/>
        </p:nvSpPr>
        <p:spPr>
          <a:xfrm>
            <a:off x="2202778" y="4876115"/>
            <a:ext cx="577292" cy="2661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900" dirty="0">
                <a:solidFill>
                  <a:srgbClr val="FF0000"/>
                </a:solidFill>
              </a:rPr>
              <a:t>Δ</a:t>
            </a:r>
            <a:r>
              <a:rPr lang="pt-PT" sz="900" dirty="0">
                <a:solidFill>
                  <a:srgbClr val="FF0000"/>
                </a:solidFill>
              </a:rPr>
              <a:t> -4,0%</a:t>
            </a:r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541C0090-91C6-4318-9525-D010B014E3AE}"/>
              </a:ext>
            </a:extLst>
          </p:cNvPr>
          <p:cNvSpPr/>
          <p:nvPr/>
        </p:nvSpPr>
        <p:spPr>
          <a:xfrm>
            <a:off x="2266598" y="5055302"/>
            <a:ext cx="577292" cy="2661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900" dirty="0">
                <a:solidFill>
                  <a:srgbClr val="FF0000"/>
                </a:solidFill>
              </a:rPr>
              <a:t>Δ</a:t>
            </a:r>
            <a:r>
              <a:rPr lang="pt-PT" sz="900" dirty="0">
                <a:solidFill>
                  <a:srgbClr val="FF0000"/>
                </a:solidFill>
              </a:rPr>
              <a:t> -2,9%</a:t>
            </a:r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A6FB0DC5-B236-4252-A854-DBAAC600C5CF}"/>
              </a:ext>
            </a:extLst>
          </p:cNvPr>
          <p:cNvSpPr/>
          <p:nvPr/>
        </p:nvSpPr>
        <p:spPr>
          <a:xfrm>
            <a:off x="2156157" y="5400965"/>
            <a:ext cx="577292" cy="2661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900" dirty="0">
                <a:solidFill>
                  <a:srgbClr val="FF0000"/>
                </a:solidFill>
              </a:rPr>
              <a:t>Δ</a:t>
            </a:r>
            <a:r>
              <a:rPr lang="pt-PT" sz="900" dirty="0">
                <a:solidFill>
                  <a:srgbClr val="FF0000"/>
                </a:solidFill>
              </a:rPr>
              <a:t> -1,5%</a:t>
            </a:r>
          </a:p>
        </p:txBody>
      </p:sp>
      <p:sp>
        <p:nvSpPr>
          <p:cNvPr id="28" name="Retângulo 27"/>
          <p:cNvSpPr/>
          <p:nvPr/>
        </p:nvSpPr>
        <p:spPr>
          <a:xfrm>
            <a:off x="-1111734" y="1629359"/>
            <a:ext cx="653578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600" b="1" dirty="0"/>
              <a:t>% estabelecimentos – </a:t>
            </a:r>
            <a:r>
              <a:rPr lang="pt-PT" sz="1600" b="1" dirty="0" err="1"/>
              <a:t>Serv</a:t>
            </a:r>
            <a:r>
              <a:rPr lang="pt-PT" sz="1600" b="1" dirty="0"/>
              <a:t>. Apoio</a:t>
            </a:r>
          </a:p>
        </p:txBody>
      </p:sp>
      <p:sp>
        <p:nvSpPr>
          <p:cNvPr id="29" name="Retângulo 28"/>
          <p:cNvSpPr/>
          <p:nvPr/>
        </p:nvSpPr>
        <p:spPr>
          <a:xfrm>
            <a:off x="3009752" y="1645061"/>
            <a:ext cx="653578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600" b="1" dirty="0"/>
              <a:t>QL – Emprego em estabelecimentos</a:t>
            </a:r>
          </a:p>
        </p:txBody>
      </p:sp>
      <p:sp>
        <p:nvSpPr>
          <p:cNvPr id="3" name="Retângulo 2"/>
          <p:cNvSpPr/>
          <p:nvPr/>
        </p:nvSpPr>
        <p:spPr>
          <a:xfrm>
            <a:off x="96760" y="4972050"/>
            <a:ext cx="1300240" cy="108652"/>
          </a:xfrm>
          <a:prstGeom prst="rect">
            <a:avLst/>
          </a:prstGeom>
          <a:solidFill>
            <a:srgbClr val="FF3300">
              <a:alpha val="1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0" name="Retângulo 29"/>
          <p:cNvSpPr/>
          <p:nvPr/>
        </p:nvSpPr>
        <p:spPr>
          <a:xfrm>
            <a:off x="96760" y="5148986"/>
            <a:ext cx="1300240" cy="108652"/>
          </a:xfrm>
          <a:prstGeom prst="rect">
            <a:avLst/>
          </a:prstGeom>
          <a:solidFill>
            <a:srgbClr val="FF3300">
              <a:alpha val="1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1" name="Retângulo 30"/>
          <p:cNvSpPr/>
          <p:nvPr/>
        </p:nvSpPr>
        <p:spPr>
          <a:xfrm>
            <a:off x="96760" y="5505412"/>
            <a:ext cx="1300240" cy="108652"/>
          </a:xfrm>
          <a:prstGeom prst="rect">
            <a:avLst/>
          </a:prstGeom>
          <a:solidFill>
            <a:srgbClr val="FF3300">
              <a:alpha val="1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2" name="Retângulo 31"/>
          <p:cNvSpPr/>
          <p:nvPr/>
        </p:nvSpPr>
        <p:spPr>
          <a:xfrm>
            <a:off x="67234" y="4629061"/>
            <a:ext cx="1300240" cy="108652"/>
          </a:xfrm>
          <a:prstGeom prst="rect">
            <a:avLst/>
          </a:prstGeom>
          <a:solidFill>
            <a:srgbClr val="00B050">
              <a:alpha val="1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3" name="Retângulo 32"/>
          <p:cNvSpPr/>
          <p:nvPr/>
        </p:nvSpPr>
        <p:spPr>
          <a:xfrm>
            <a:off x="67234" y="4450848"/>
            <a:ext cx="1300240" cy="108652"/>
          </a:xfrm>
          <a:prstGeom prst="rect">
            <a:avLst/>
          </a:prstGeom>
          <a:solidFill>
            <a:srgbClr val="00B050">
              <a:alpha val="1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4" name="Retângulo 33"/>
          <p:cNvSpPr/>
          <p:nvPr/>
        </p:nvSpPr>
        <p:spPr>
          <a:xfrm>
            <a:off x="67234" y="3429000"/>
            <a:ext cx="1300240" cy="108652"/>
          </a:xfrm>
          <a:prstGeom prst="rect">
            <a:avLst/>
          </a:prstGeom>
          <a:solidFill>
            <a:srgbClr val="00B050">
              <a:alpha val="1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975692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ED6B987-3BBB-EC5D-DB19-597A62E96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131" y="348865"/>
            <a:ext cx="11180489" cy="877729"/>
          </a:xfrm>
        </p:spPr>
        <p:txBody>
          <a:bodyPr anchor="ctr">
            <a:normAutofit/>
          </a:bodyPr>
          <a:lstStyle/>
          <a:p>
            <a:r>
              <a:rPr lang="pt-PT" sz="4000" b="1" cap="small" dirty="0">
                <a:solidFill>
                  <a:schemeClr val="bg1"/>
                </a:solidFill>
              </a:rPr>
              <a:t>2. Novas geografias do setor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9BDE8F0C-2ACE-23B5-9746-36CC29B4BAC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70264" y="6455664"/>
            <a:ext cx="2743200" cy="365125"/>
          </a:xfrm>
        </p:spPr>
        <p:txBody>
          <a:bodyPr>
            <a:normAutofit/>
          </a:bodyPr>
          <a:lstStyle/>
          <a:p>
            <a:pPr algn="r">
              <a:spcAft>
                <a:spcPts val="600"/>
              </a:spcAft>
            </a:pPr>
            <a:r>
              <a:rPr lang="pt-PT" sz="1100">
                <a:solidFill>
                  <a:schemeClr val="tx1">
                    <a:lumMod val="50000"/>
                    <a:lumOff val="50000"/>
                  </a:schemeClr>
                </a:solidFill>
              </a:rPr>
              <a:t>17/07/2024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24110F60-91AE-5B7A-A572-937EEABEB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4320" y="6455664"/>
            <a:ext cx="448056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6F9E2FF6-E84E-421E-BA61-7243C1827DCF}" type="slidenum">
              <a:rPr lang="en-US" sz="11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21</a:t>
            </a:fld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7773" y="6524853"/>
            <a:ext cx="2247900" cy="333375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DB41B362-AA21-4ED8-AA15-2ED24ADB6A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4309" y="2007089"/>
            <a:ext cx="3420000" cy="4750547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58E45738-268A-41EE-AB9A-7656665F8F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1273" y="2036012"/>
            <a:ext cx="3948490" cy="4567985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552CF6CD-0296-4CB3-B795-B8EBB71A2A2F}"/>
              </a:ext>
            </a:extLst>
          </p:cNvPr>
          <p:cNvSpPr txBox="1"/>
          <p:nvPr/>
        </p:nvSpPr>
        <p:spPr>
          <a:xfrm>
            <a:off x="7428550" y="2036012"/>
            <a:ext cx="45802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PT" sz="2400" b="1" dirty="0"/>
              <a:t>Comércio</a:t>
            </a:r>
            <a:endParaRPr lang="pt-PT" sz="2400" dirty="0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DD849CA0-86DB-4F46-AD88-95772CF7DC98}"/>
              </a:ext>
            </a:extLst>
          </p:cNvPr>
          <p:cNvSpPr/>
          <p:nvPr/>
        </p:nvSpPr>
        <p:spPr>
          <a:xfrm>
            <a:off x="8064599" y="2946962"/>
            <a:ext cx="393463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b="1" dirty="0"/>
              <a:t>Estabelecimentos 2011-2021</a:t>
            </a:r>
          </a:p>
          <a:p>
            <a:r>
              <a:rPr lang="pt-PT" dirty="0"/>
              <a:t>Decréscimo da representatividade em todas as NUTS 3, especialmente no Nordeste português</a:t>
            </a:r>
          </a:p>
          <a:p>
            <a:endParaRPr lang="pt-PT" dirty="0"/>
          </a:p>
          <a:p>
            <a:r>
              <a:rPr lang="pt-PT" b="1" dirty="0"/>
              <a:t>Emprego - QL (2021)</a:t>
            </a:r>
          </a:p>
          <a:p>
            <a:r>
              <a:rPr lang="pt-PT" dirty="0"/>
              <a:t>Inexistência de padrão regional</a:t>
            </a:r>
          </a:p>
          <a:p>
            <a:r>
              <a:rPr lang="pt-PT" dirty="0"/>
              <a:t>Menor especialização territorial</a:t>
            </a: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C6E70C7E-7242-4BEB-8C12-A0C08131FCC2}"/>
              </a:ext>
            </a:extLst>
          </p:cNvPr>
          <p:cNvSpPr/>
          <p:nvPr/>
        </p:nvSpPr>
        <p:spPr>
          <a:xfrm>
            <a:off x="3419483" y="4867106"/>
            <a:ext cx="684536" cy="2661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900" dirty="0">
                <a:solidFill>
                  <a:srgbClr val="FF0000"/>
                </a:solidFill>
              </a:rPr>
              <a:t>Δ</a:t>
            </a:r>
            <a:r>
              <a:rPr lang="pt-PT" sz="900" dirty="0">
                <a:solidFill>
                  <a:srgbClr val="FF0000"/>
                </a:solidFill>
              </a:rPr>
              <a:t> -12,4%</a:t>
            </a: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C8EBF502-816D-4AFB-A270-58A697F79DCC}"/>
              </a:ext>
            </a:extLst>
          </p:cNvPr>
          <p:cNvSpPr/>
          <p:nvPr/>
        </p:nvSpPr>
        <p:spPr>
          <a:xfrm>
            <a:off x="3419483" y="5026376"/>
            <a:ext cx="684536" cy="2661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900" dirty="0">
                <a:solidFill>
                  <a:srgbClr val="FF0000"/>
                </a:solidFill>
              </a:rPr>
              <a:t>Δ</a:t>
            </a:r>
            <a:r>
              <a:rPr lang="pt-PT" sz="900" dirty="0">
                <a:solidFill>
                  <a:srgbClr val="FF0000"/>
                </a:solidFill>
              </a:rPr>
              <a:t> -12,1%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66B6BCDD-6FD8-43A1-BA02-F931DE9217CD}"/>
              </a:ext>
            </a:extLst>
          </p:cNvPr>
          <p:cNvSpPr/>
          <p:nvPr/>
        </p:nvSpPr>
        <p:spPr>
          <a:xfrm>
            <a:off x="3438680" y="5381761"/>
            <a:ext cx="684536" cy="2661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900" dirty="0">
                <a:solidFill>
                  <a:srgbClr val="FF0000"/>
                </a:solidFill>
              </a:rPr>
              <a:t>Δ</a:t>
            </a:r>
            <a:r>
              <a:rPr lang="pt-PT" sz="900" dirty="0">
                <a:solidFill>
                  <a:srgbClr val="FF0000"/>
                </a:solidFill>
              </a:rPr>
              <a:t> -11,4%</a:t>
            </a:r>
          </a:p>
        </p:txBody>
      </p:sp>
      <p:sp>
        <p:nvSpPr>
          <p:cNvPr id="22" name="Retângulo 21"/>
          <p:cNvSpPr/>
          <p:nvPr/>
        </p:nvSpPr>
        <p:spPr>
          <a:xfrm>
            <a:off x="-1148276" y="1682098"/>
            <a:ext cx="653578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600" b="1" dirty="0"/>
              <a:t>% estabelecimentos no setor - Comércio</a:t>
            </a:r>
          </a:p>
        </p:txBody>
      </p:sp>
      <p:sp>
        <p:nvSpPr>
          <p:cNvPr id="23" name="Retângulo 22"/>
          <p:cNvSpPr/>
          <p:nvPr/>
        </p:nvSpPr>
        <p:spPr>
          <a:xfrm>
            <a:off x="2854862" y="1704240"/>
            <a:ext cx="653578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600" b="1" dirty="0"/>
              <a:t>QL – Emprego em estabelecimentos</a:t>
            </a:r>
          </a:p>
        </p:txBody>
      </p:sp>
      <p:sp>
        <p:nvSpPr>
          <p:cNvPr id="24" name="Retângulo 23"/>
          <p:cNvSpPr/>
          <p:nvPr/>
        </p:nvSpPr>
        <p:spPr>
          <a:xfrm>
            <a:off x="96760" y="4949189"/>
            <a:ext cx="1300240" cy="161169"/>
          </a:xfrm>
          <a:prstGeom prst="rect">
            <a:avLst/>
          </a:prstGeom>
          <a:solidFill>
            <a:srgbClr val="FF3300">
              <a:alpha val="1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7" name="Retângulo 26"/>
          <p:cNvSpPr/>
          <p:nvPr/>
        </p:nvSpPr>
        <p:spPr>
          <a:xfrm>
            <a:off x="96760" y="5133915"/>
            <a:ext cx="1300240" cy="161169"/>
          </a:xfrm>
          <a:prstGeom prst="rect">
            <a:avLst/>
          </a:prstGeom>
          <a:solidFill>
            <a:srgbClr val="FF3300">
              <a:alpha val="1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8" name="Retângulo 27"/>
          <p:cNvSpPr/>
          <p:nvPr/>
        </p:nvSpPr>
        <p:spPr>
          <a:xfrm>
            <a:off x="53530" y="5464712"/>
            <a:ext cx="1300240" cy="161169"/>
          </a:xfrm>
          <a:prstGeom prst="rect">
            <a:avLst/>
          </a:prstGeom>
          <a:solidFill>
            <a:srgbClr val="FF3300">
              <a:alpha val="1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949574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ED6B987-3BBB-EC5D-DB19-597A62E96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131" y="348865"/>
            <a:ext cx="11180489" cy="877729"/>
          </a:xfrm>
        </p:spPr>
        <p:txBody>
          <a:bodyPr anchor="ctr">
            <a:normAutofit/>
          </a:bodyPr>
          <a:lstStyle/>
          <a:p>
            <a:r>
              <a:rPr lang="pt-PT" sz="4000" b="1" cap="small" dirty="0">
                <a:solidFill>
                  <a:schemeClr val="bg1"/>
                </a:solidFill>
              </a:rPr>
              <a:t>2. Novas geografias do Setor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9BDE8F0C-2ACE-23B5-9746-36CC29B4BAC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85148" y="6455664"/>
            <a:ext cx="2743200" cy="365125"/>
          </a:xfrm>
        </p:spPr>
        <p:txBody>
          <a:bodyPr>
            <a:normAutofit/>
          </a:bodyPr>
          <a:lstStyle/>
          <a:p>
            <a:pPr algn="r">
              <a:spcAft>
                <a:spcPts val="600"/>
              </a:spcAft>
            </a:pPr>
            <a:r>
              <a:rPr lang="pt-PT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17/07/2024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24110F60-91AE-5B7A-A572-937EEABEB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4320" y="6455664"/>
            <a:ext cx="448056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6F9E2FF6-E84E-421E-BA61-7243C1827DCF}" type="slidenum">
              <a:rPr lang="en-US" sz="11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22</a:t>
            </a:fld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7961517D-FD1A-C06B-B07E-459C2667D5B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277"/>
          <a:stretch/>
        </p:blipFill>
        <p:spPr>
          <a:xfrm>
            <a:off x="151091" y="2184672"/>
            <a:ext cx="3184591" cy="3960000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0EEDDF7B-9BEF-4FC8-C468-46B91D12DC9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1441"/>
          <a:stretch/>
        </p:blipFill>
        <p:spPr>
          <a:xfrm>
            <a:off x="3395102" y="2211315"/>
            <a:ext cx="3197870" cy="3960000"/>
          </a:xfrm>
          <a:prstGeom prst="rect">
            <a:avLst/>
          </a:prstGeom>
        </p:spPr>
      </p:pic>
      <p:sp>
        <p:nvSpPr>
          <p:cNvPr id="19" name="CaixaDeTexto 18">
            <a:extLst>
              <a:ext uri="{FF2B5EF4-FFF2-40B4-BE49-F238E27FC236}">
                <a16:creationId xmlns:a16="http://schemas.microsoft.com/office/drawing/2014/main" id="{D124DEEB-1CF4-4944-9BA1-070525B709EC}"/>
              </a:ext>
            </a:extLst>
          </p:cNvPr>
          <p:cNvSpPr txBox="1"/>
          <p:nvPr/>
        </p:nvSpPr>
        <p:spPr>
          <a:xfrm>
            <a:off x="151090" y="2211315"/>
            <a:ext cx="123497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600" b="1" dirty="0"/>
              <a:t>Transportes</a:t>
            </a:r>
            <a:endParaRPr lang="pt-PT" sz="1600" dirty="0"/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4BBE576F-63B0-47F2-BDC7-BD802CDB5E54}"/>
              </a:ext>
            </a:extLst>
          </p:cNvPr>
          <p:cNvSpPr txBox="1"/>
          <p:nvPr/>
        </p:nvSpPr>
        <p:spPr>
          <a:xfrm>
            <a:off x="3395101" y="2238473"/>
            <a:ext cx="123497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600" b="1" dirty="0"/>
              <a:t>Alojamento</a:t>
            </a:r>
            <a:endParaRPr lang="pt-PT" sz="1600" dirty="0"/>
          </a:p>
        </p:txBody>
      </p:sp>
      <p:sp>
        <p:nvSpPr>
          <p:cNvPr id="45" name="Retângulo 44">
            <a:extLst>
              <a:ext uri="{FF2B5EF4-FFF2-40B4-BE49-F238E27FC236}">
                <a16:creationId xmlns:a16="http://schemas.microsoft.com/office/drawing/2014/main" id="{A119F4C7-B3A7-4304-A330-10F834A0CC44}"/>
              </a:ext>
            </a:extLst>
          </p:cNvPr>
          <p:cNvSpPr/>
          <p:nvPr/>
        </p:nvSpPr>
        <p:spPr>
          <a:xfrm>
            <a:off x="7272438" y="2974965"/>
            <a:ext cx="5431271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b="1" dirty="0"/>
              <a:t>Maior especialização</a:t>
            </a:r>
          </a:p>
          <a:p>
            <a:endParaRPr lang="pt-PT" b="1" dirty="0"/>
          </a:p>
          <a:p>
            <a:r>
              <a:rPr lang="pt-PT" sz="1600" i="1" dirty="0"/>
              <a:t>Transportes e Armazenamento</a:t>
            </a:r>
          </a:p>
          <a:p>
            <a:pPr lvl="1"/>
            <a:r>
              <a:rPr lang="pt-PT" sz="1400" dirty="0"/>
              <a:t>- Áreas portuárias e eixos de logística</a:t>
            </a:r>
          </a:p>
          <a:p>
            <a:pPr marL="742950" lvl="1" indent="-285750">
              <a:buFontTx/>
              <a:buChar char="-"/>
            </a:pPr>
            <a:endParaRPr lang="pt-PT" sz="1400" dirty="0"/>
          </a:p>
          <a:p>
            <a:r>
              <a:rPr lang="pt-PT" sz="1600" i="1" dirty="0"/>
              <a:t>Alojamento e Restauração</a:t>
            </a:r>
          </a:p>
          <a:p>
            <a:pPr lvl="1"/>
            <a:r>
              <a:rPr lang="pt-PT" sz="1400" dirty="0"/>
              <a:t>- Concentração a sul, sobretudo Algarve</a:t>
            </a:r>
          </a:p>
        </p:txBody>
      </p:sp>
      <p:pic>
        <p:nvPicPr>
          <p:cNvPr id="23" name="Imagem 22">
            <a:extLst>
              <a:ext uri="{FF2B5EF4-FFF2-40B4-BE49-F238E27FC236}">
                <a16:creationId xmlns:a16="http://schemas.microsoft.com/office/drawing/2014/main" id="{0E10A002-6AC2-4056-A2AC-B1EAA46D6A5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93103"/>
          <a:stretch/>
        </p:blipFill>
        <p:spPr>
          <a:xfrm>
            <a:off x="768578" y="6159570"/>
            <a:ext cx="6231270" cy="576000"/>
          </a:xfrm>
          <a:prstGeom prst="rect">
            <a:avLst/>
          </a:prstGeom>
        </p:spPr>
      </p:pic>
      <p:sp>
        <p:nvSpPr>
          <p:cNvPr id="24" name="Retângulo 23"/>
          <p:cNvSpPr/>
          <p:nvPr/>
        </p:nvSpPr>
        <p:spPr>
          <a:xfrm>
            <a:off x="127209" y="1830955"/>
            <a:ext cx="653578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600" b="1" dirty="0"/>
              <a:t>QL – Emprego em estabelecimentos</a:t>
            </a:r>
          </a:p>
        </p:txBody>
      </p:sp>
    </p:spTree>
    <p:extLst>
      <p:ext uri="{BB962C8B-B14F-4D97-AF65-F5344CB8AC3E}">
        <p14:creationId xmlns:p14="http://schemas.microsoft.com/office/powerpoint/2010/main" val="42886326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ED6B987-3BBB-EC5D-DB19-597A62E96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131" y="348865"/>
            <a:ext cx="11180489" cy="877729"/>
          </a:xfrm>
        </p:spPr>
        <p:txBody>
          <a:bodyPr anchor="ctr">
            <a:normAutofit/>
          </a:bodyPr>
          <a:lstStyle/>
          <a:p>
            <a:r>
              <a:rPr lang="pt-PT" sz="4000" b="1" cap="small" dirty="0">
                <a:solidFill>
                  <a:schemeClr val="bg1"/>
                </a:solidFill>
              </a:rPr>
              <a:t>2. Novas geografias do Setor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9BDE8F0C-2ACE-23B5-9746-36CC29B4BAC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85148" y="6455664"/>
            <a:ext cx="2743200" cy="365125"/>
          </a:xfrm>
        </p:spPr>
        <p:txBody>
          <a:bodyPr>
            <a:normAutofit/>
          </a:bodyPr>
          <a:lstStyle/>
          <a:p>
            <a:pPr algn="r">
              <a:spcAft>
                <a:spcPts val="600"/>
              </a:spcAft>
            </a:pPr>
            <a:r>
              <a:rPr lang="pt-PT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17/07/2024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24110F60-91AE-5B7A-A572-937EEABEB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4320" y="6455664"/>
            <a:ext cx="448056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6F9E2FF6-E84E-421E-BA61-7243C1827DCF}" type="slidenum">
              <a:rPr lang="en-US" sz="11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23</a:t>
            </a:fld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37" name="Imagem 36">
            <a:extLst>
              <a:ext uri="{FF2B5EF4-FFF2-40B4-BE49-F238E27FC236}">
                <a16:creationId xmlns:a16="http://schemas.microsoft.com/office/drawing/2014/main" id="{A7C08515-1B6E-4345-8B6E-D618284B986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0227"/>
          <a:stretch/>
        </p:blipFill>
        <p:spPr>
          <a:xfrm>
            <a:off x="350288" y="2193653"/>
            <a:ext cx="3138268" cy="3960000"/>
          </a:xfrm>
          <a:prstGeom prst="rect">
            <a:avLst/>
          </a:prstGeom>
        </p:spPr>
      </p:pic>
      <p:sp>
        <p:nvSpPr>
          <p:cNvPr id="22" name="CaixaDeTexto 21">
            <a:extLst>
              <a:ext uri="{FF2B5EF4-FFF2-40B4-BE49-F238E27FC236}">
                <a16:creationId xmlns:a16="http://schemas.microsoft.com/office/drawing/2014/main" id="{D329D887-53A0-4CBA-8533-A5DBC6ED4793}"/>
              </a:ext>
            </a:extLst>
          </p:cNvPr>
          <p:cNvSpPr txBox="1"/>
          <p:nvPr/>
        </p:nvSpPr>
        <p:spPr>
          <a:xfrm>
            <a:off x="591587" y="2211804"/>
            <a:ext cx="136254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600" b="1" dirty="0"/>
              <a:t>Pessoais</a:t>
            </a:r>
            <a:endParaRPr lang="pt-PT" dirty="0"/>
          </a:p>
        </p:txBody>
      </p:sp>
      <p:pic>
        <p:nvPicPr>
          <p:cNvPr id="44" name="Imagem 43">
            <a:extLst>
              <a:ext uri="{FF2B5EF4-FFF2-40B4-BE49-F238E27FC236}">
                <a16:creationId xmlns:a16="http://schemas.microsoft.com/office/drawing/2014/main" id="{0E10A002-6AC2-4056-A2AC-B1EAA46D6A5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6195"/>
          <a:stretch/>
        </p:blipFill>
        <p:spPr>
          <a:xfrm>
            <a:off x="3803798" y="2193653"/>
            <a:ext cx="3150010" cy="3960000"/>
          </a:xfrm>
          <a:prstGeom prst="rect">
            <a:avLst/>
          </a:prstGeom>
        </p:spPr>
      </p:pic>
      <p:sp>
        <p:nvSpPr>
          <p:cNvPr id="28" name="CaixaDeTexto 27">
            <a:extLst>
              <a:ext uri="{FF2B5EF4-FFF2-40B4-BE49-F238E27FC236}">
                <a16:creationId xmlns:a16="http://schemas.microsoft.com/office/drawing/2014/main" id="{42EC979D-724C-4884-88D9-7213C37EF72F}"/>
              </a:ext>
            </a:extLst>
          </p:cNvPr>
          <p:cNvSpPr txBox="1"/>
          <p:nvPr/>
        </p:nvSpPr>
        <p:spPr>
          <a:xfrm>
            <a:off x="3860205" y="2211804"/>
            <a:ext cx="136254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600" b="1" dirty="0"/>
              <a:t>Sociais</a:t>
            </a:r>
            <a:endParaRPr lang="pt-PT" sz="1600" dirty="0"/>
          </a:p>
        </p:txBody>
      </p:sp>
      <p:sp>
        <p:nvSpPr>
          <p:cNvPr id="47" name="Retângulo 46">
            <a:extLst>
              <a:ext uri="{FF2B5EF4-FFF2-40B4-BE49-F238E27FC236}">
                <a16:creationId xmlns:a16="http://schemas.microsoft.com/office/drawing/2014/main" id="{59867A88-FA57-43E0-9E64-A72775F760DF}"/>
              </a:ext>
            </a:extLst>
          </p:cNvPr>
          <p:cNvSpPr/>
          <p:nvPr/>
        </p:nvSpPr>
        <p:spPr>
          <a:xfrm>
            <a:off x="7509732" y="3081046"/>
            <a:ext cx="4314885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b="1" dirty="0"/>
              <a:t>Padrões regionais menos evidentes?</a:t>
            </a:r>
          </a:p>
          <a:p>
            <a:endParaRPr lang="pt-PT" sz="1600" i="1" dirty="0"/>
          </a:p>
          <a:p>
            <a:r>
              <a:rPr lang="pt-PT" sz="1600" i="1" dirty="0"/>
              <a:t>Serviços Pessoais</a:t>
            </a:r>
          </a:p>
          <a:p>
            <a:pPr lvl="1"/>
            <a:r>
              <a:rPr lang="pt-PT" sz="1400" dirty="0"/>
              <a:t>- AML, Algarve e alguns núcleos regionais dispersos</a:t>
            </a:r>
          </a:p>
          <a:p>
            <a:endParaRPr lang="pt-PT" sz="1400" dirty="0"/>
          </a:p>
          <a:p>
            <a:r>
              <a:rPr lang="pt-PT" sz="1600" i="1" dirty="0"/>
              <a:t>Serviços Sociais</a:t>
            </a:r>
          </a:p>
          <a:p>
            <a:pPr lvl="1"/>
            <a:r>
              <a:rPr lang="pt-PT" sz="1400" dirty="0"/>
              <a:t>- AML, Coimbra e área de influência, algumas capitais de distrito</a:t>
            </a:r>
          </a:p>
        </p:txBody>
      </p:sp>
      <p:pic>
        <p:nvPicPr>
          <p:cNvPr id="24" name="Imagem 23">
            <a:extLst>
              <a:ext uri="{FF2B5EF4-FFF2-40B4-BE49-F238E27FC236}">
                <a16:creationId xmlns:a16="http://schemas.microsoft.com/office/drawing/2014/main" id="{0E10A002-6AC2-4056-A2AC-B1EAA46D6A5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93103"/>
          <a:stretch/>
        </p:blipFill>
        <p:spPr>
          <a:xfrm>
            <a:off x="1111478" y="6159570"/>
            <a:ext cx="6231270" cy="576000"/>
          </a:xfrm>
          <a:prstGeom prst="rect">
            <a:avLst/>
          </a:prstGeom>
        </p:spPr>
      </p:pic>
      <p:sp>
        <p:nvSpPr>
          <p:cNvPr id="16" name="Retângulo 15"/>
          <p:cNvSpPr/>
          <p:nvPr/>
        </p:nvSpPr>
        <p:spPr>
          <a:xfrm>
            <a:off x="470109" y="1830955"/>
            <a:ext cx="653578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600" b="1" dirty="0"/>
              <a:t>QL – Emprego em estabelecimentos</a:t>
            </a:r>
          </a:p>
        </p:txBody>
      </p:sp>
    </p:spTree>
    <p:extLst>
      <p:ext uri="{BB962C8B-B14F-4D97-AF65-F5344CB8AC3E}">
        <p14:creationId xmlns:p14="http://schemas.microsoft.com/office/powerpoint/2010/main" val="21234000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29">
            <a:extLst>
              <a:ext uri="{FF2B5EF4-FFF2-40B4-BE49-F238E27FC236}">
                <a16:creationId xmlns:a16="http://schemas.microsoft.com/office/drawing/2014/main" id="{A3363022-C969-41E9-8EB2-E4C94908C1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1695" cy="68520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1">
            <a:extLst>
              <a:ext uri="{FF2B5EF4-FFF2-40B4-BE49-F238E27FC236}">
                <a16:creationId xmlns:a16="http://schemas.microsoft.com/office/drawing/2014/main" id="{8D1AD6B3-BE88-4CEB-BA17-790657CC47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5B9EB86-9EE3-0730-B5B7-21AB5CB98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082" y="4151922"/>
            <a:ext cx="4805996" cy="129711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b="1" kern="1200" cap="small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Considerações</a:t>
            </a:r>
            <a:r>
              <a:rPr lang="en-US" sz="4000" b="1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 b="1" kern="1200" cap="small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Finais</a:t>
            </a:r>
            <a:endParaRPr lang="en-US" sz="4000" b="1" kern="1200" cap="small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40" name="Group 33">
            <a:extLst>
              <a:ext uri="{FF2B5EF4-FFF2-40B4-BE49-F238E27FC236}">
                <a16:creationId xmlns:a16="http://schemas.microsoft.com/office/drawing/2014/main" id="{89D1390B-7E13-4B4F-9CB2-391063412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253" y="-5977"/>
            <a:ext cx="6238675" cy="6863979"/>
            <a:chOff x="305" y="-5977"/>
            <a:chExt cx="6238675" cy="6863979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9E720206-AA49-4786-A932-A2650DE091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34854"/>
              <a:ext cx="6028697" cy="6817170"/>
            </a:xfrm>
            <a:custGeom>
              <a:avLst/>
              <a:gdLst>
                <a:gd name="connsiteX0" fmla="*/ 6028697 w 6028697"/>
                <a:gd name="connsiteY0" fmla="*/ 6155323 h 6817170"/>
                <a:gd name="connsiteX1" fmla="*/ 6028697 w 6028697"/>
                <a:gd name="connsiteY1" fmla="*/ 6817170 h 6817170"/>
                <a:gd name="connsiteX2" fmla="*/ 5157862 w 6028697"/>
                <a:gd name="connsiteY2" fmla="*/ 6817170 h 6817170"/>
                <a:gd name="connsiteX3" fmla="*/ 5347156 w 6028697"/>
                <a:gd name="connsiteY3" fmla="*/ 6687553 h 6817170"/>
                <a:gd name="connsiteX4" fmla="*/ 5487470 w 6028697"/>
                <a:gd name="connsiteY4" fmla="*/ 6581714 h 6817170"/>
                <a:gd name="connsiteX5" fmla="*/ 5627642 w 6028697"/>
                <a:gd name="connsiteY5" fmla="*/ 6472328 h 6817170"/>
                <a:gd name="connsiteX6" fmla="*/ 5911392 w 6028697"/>
                <a:gd name="connsiteY6" fmla="*/ 6245328 h 6817170"/>
                <a:gd name="connsiteX7" fmla="*/ 4481066 w 6028697"/>
                <a:gd name="connsiteY7" fmla="*/ 478 h 6817170"/>
                <a:gd name="connsiteX8" fmla="*/ 4672258 w 6028697"/>
                <a:gd name="connsiteY8" fmla="*/ 7519 h 6817170"/>
                <a:gd name="connsiteX9" fmla="*/ 5429869 w 6028697"/>
                <a:gd name="connsiteY9" fmla="*/ 125134 h 6817170"/>
                <a:gd name="connsiteX10" fmla="*/ 5976319 w 6028697"/>
                <a:gd name="connsiteY10" fmla="*/ 314893 h 6817170"/>
                <a:gd name="connsiteX11" fmla="*/ 6028697 w 6028697"/>
                <a:gd name="connsiteY11" fmla="*/ 339901 h 6817170"/>
                <a:gd name="connsiteX12" fmla="*/ 6028697 w 6028697"/>
                <a:gd name="connsiteY12" fmla="*/ 732458 h 6817170"/>
                <a:gd name="connsiteX13" fmla="*/ 5990985 w 6028697"/>
                <a:gd name="connsiteY13" fmla="*/ 712211 h 6817170"/>
                <a:gd name="connsiteX14" fmla="*/ 5341339 w 6028697"/>
                <a:gd name="connsiteY14" fmla="*/ 475281 h 6817170"/>
                <a:gd name="connsiteX15" fmla="*/ 4651969 w 6028697"/>
                <a:gd name="connsiteY15" fmla="*/ 377104 h 6817170"/>
                <a:gd name="connsiteX16" fmla="*/ 3953093 w 6028697"/>
                <a:gd name="connsiteY16" fmla="*/ 402498 h 6817170"/>
                <a:gd name="connsiteX17" fmla="*/ 3267413 w 6028697"/>
                <a:gd name="connsiteY17" fmla="*/ 546643 h 6817170"/>
                <a:gd name="connsiteX18" fmla="*/ 1439498 w 6028697"/>
                <a:gd name="connsiteY18" fmla="*/ 1568141 h 6817170"/>
                <a:gd name="connsiteX19" fmla="*/ 960671 w 6028697"/>
                <a:gd name="connsiteY19" fmla="*/ 2082013 h 6817170"/>
                <a:gd name="connsiteX20" fmla="*/ 581866 w 6028697"/>
                <a:gd name="connsiteY20" fmla="*/ 2672638 h 6817170"/>
                <a:gd name="connsiteX21" fmla="*/ 324789 w 6028697"/>
                <a:gd name="connsiteY21" fmla="*/ 3325262 h 6817170"/>
                <a:gd name="connsiteX22" fmla="*/ 231151 w 6028697"/>
                <a:gd name="connsiteY22" fmla="*/ 4022292 h 6817170"/>
                <a:gd name="connsiteX23" fmla="*/ 270592 w 6028697"/>
                <a:gd name="connsiteY23" fmla="*/ 4362792 h 6817170"/>
                <a:gd name="connsiteX24" fmla="*/ 387213 w 6028697"/>
                <a:gd name="connsiteY24" fmla="*/ 4681585 h 6817170"/>
                <a:gd name="connsiteX25" fmla="*/ 468507 w 6028697"/>
                <a:gd name="connsiteY25" fmla="*/ 4831546 h 6817170"/>
                <a:gd name="connsiteX26" fmla="*/ 561862 w 6028697"/>
                <a:gd name="connsiteY26" fmla="*/ 4976826 h 6817170"/>
                <a:gd name="connsiteX27" fmla="*/ 777511 w 6028697"/>
                <a:gd name="connsiteY27" fmla="*/ 5257597 h 6817170"/>
                <a:gd name="connsiteX28" fmla="*/ 1010895 w 6028697"/>
                <a:gd name="connsiteY28" fmla="*/ 5540494 h 6817170"/>
                <a:gd name="connsiteX29" fmla="*/ 1126948 w 6028697"/>
                <a:gd name="connsiteY29" fmla="*/ 5688186 h 6817170"/>
                <a:gd name="connsiteX30" fmla="*/ 1182706 w 6028697"/>
                <a:gd name="connsiteY30" fmla="*/ 5760543 h 6817170"/>
                <a:gd name="connsiteX31" fmla="*/ 1237327 w 6028697"/>
                <a:gd name="connsiteY31" fmla="*/ 5830060 h 6817170"/>
                <a:gd name="connsiteX32" fmla="*/ 1706649 w 6028697"/>
                <a:gd name="connsiteY32" fmla="*/ 6342797 h 6817170"/>
                <a:gd name="connsiteX33" fmla="*/ 1956207 w 6028697"/>
                <a:gd name="connsiteY33" fmla="*/ 6573484 h 6817170"/>
                <a:gd name="connsiteX34" fmla="*/ 2217681 w 6028697"/>
                <a:gd name="connsiteY34" fmla="*/ 6786297 h 6817170"/>
                <a:gd name="connsiteX35" fmla="*/ 2260820 w 6028697"/>
                <a:gd name="connsiteY35" fmla="*/ 6817170 h 6817170"/>
                <a:gd name="connsiteX36" fmla="*/ 1429497 w 6028697"/>
                <a:gd name="connsiteY36" fmla="*/ 6817170 h 6817170"/>
                <a:gd name="connsiteX37" fmla="*/ 1327275 w 6028697"/>
                <a:gd name="connsiteY37" fmla="*/ 6713800 h 6817170"/>
                <a:gd name="connsiteX38" fmla="*/ 1080556 w 6028697"/>
                <a:gd name="connsiteY38" fmla="*/ 6414443 h 6817170"/>
                <a:gd name="connsiteX39" fmla="*/ 865189 w 6028697"/>
                <a:gd name="connsiteY39" fmla="*/ 6097496 h 6817170"/>
                <a:gd name="connsiteX40" fmla="*/ 814823 w 6028697"/>
                <a:gd name="connsiteY40" fmla="*/ 6016911 h 6817170"/>
                <a:gd name="connsiteX41" fmla="*/ 766729 w 6028697"/>
                <a:gd name="connsiteY41" fmla="*/ 5938453 h 6817170"/>
                <a:gd name="connsiteX42" fmla="*/ 671672 w 6028697"/>
                <a:gd name="connsiteY42" fmla="*/ 5786648 h 6817170"/>
                <a:gd name="connsiteX43" fmla="*/ 474608 w 6028697"/>
                <a:gd name="connsiteY43" fmla="*/ 5474664 h 6817170"/>
                <a:gd name="connsiteX44" fmla="*/ 282652 w 6028697"/>
                <a:gd name="connsiteY44" fmla="*/ 5146508 h 6817170"/>
                <a:gd name="connsiteX45" fmla="*/ 196108 w 6028697"/>
                <a:gd name="connsiteY45" fmla="*/ 4972712 h 6817170"/>
                <a:gd name="connsiteX46" fmla="*/ 122474 w 6028697"/>
                <a:gd name="connsiteY46" fmla="*/ 4791821 h 6817170"/>
                <a:gd name="connsiteX47" fmla="*/ 65724 w 6028697"/>
                <a:gd name="connsiteY47" fmla="*/ 4603129 h 6817170"/>
                <a:gd name="connsiteX48" fmla="*/ 44727 w 6028697"/>
                <a:gd name="connsiteY48" fmla="*/ 4506937 h 6817170"/>
                <a:gd name="connsiteX49" fmla="*/ 35505 w 6028697"/>
                <a:gd name="connsiteY49" fmla="*/ 4458699 h 6817170"/>
                <a:gd name="connsiteX50" fmla="*/ 27845 w 6028697"/>
                <a:gd name="connsiteY50" fmla="*/ 4410320 h 6817170"/>
                <a:gd name="connsiteX51" fmla="*/ 37 w 6028697"/>
                <a:gd name="connsiteY51" fmla="*/ 4022292 h 6817170"/>
                <a:gd name="connsiteX52" fmla="*/ 78777 w 6028697"/>
                <a:gd name="connsiteY52" fmla="*/ 3267236 h 6817170"/>
                <a:gd name="connsiteX53" fmla="*/ 315424 w 6028697"/>
                <a:gd name="connsiteY53" fmla="*/ 2543673 h 6817170"/>
                <a:gd name="connsiteX54" fmla="*/ 1202710 w 6028697"/>
                <a:gd name="connsiteY54" fmla="*/ 1314895 h 6817170"/>
                <a:gd name="connsiteX55" fmla="*/ 1791065 w 6028697"/>
                <a:gd name="connsiteY55" fmla="*/ 833514 h 6817170"/>
                <a:gd name="connsiteX56" fmla="*/ 3908404 w 6028697"/>
                <a:gd name="connsiteY56" fmla="*/ 29794 h 6817170"/>
                <a:gd name="connsiteX57" fmla="*/ 4481066 w 6028697"/>
                <a:gd name="connsiteY57" fmla="*/ 478 h 6817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028697" h="6817170">
                  <a:moveTo>
                    <a:pt x="6028697" y="6155323"/>
                  </a:moveTo>
                  <a:lnTo>
                    <a:pt x="6028697" y="6817170"/>
                  </a:lnTo>
                  <a:lnTo>
                    <a:pt x="5157862" y="6817170"/>
                  </a:lnTo>
                  <a:lnTo>
                    <a:pt x="5347156" y="6687553"/>
                  </a:lnTo>
                  <a:cubicBezTo>
                    <a:pt x="5394117" y="6653219"/>
                    <a:pt x="5440793" y="6617608"/>
                    <a:pt x="5487470" y="6581714"/>
                  </a:cubicBezTo>
                  <a:cubicBezTo>
                    <a:pt x="5534147" y="6545820"/>
                    <a:pt x="5580966" y="6509358"/>
                    <a:pt x="5627642" y="6472328"/>
                  </a:cubicBezTo>
                  <a:lnTo>
                    <a:pt x="5911392" y="6245328"/>
                  </a:lnTo>
                  <a:close/>
                  <a:moveTo>
                    <a:pt x="4481066" y="478"/>
                  </a:moveTo>
                  <a:cubicBezTo>
                    <a:pt x="4544817" y="1422"/>
                    <a:pt x="4608563" y="3769"/>
                    <a:pt x="4672258" y="7519"/>
                  </a:cubicBezTo>
                  <a:cubicBezTo>
                    <a:pt x="4927973" y="22364"/>
                    <a:pt x="5181687" y="61751"/>
                    <a:pt x="5429869" y="125134"/>
                  </a:cubicBezTo>
                  <a:cubicBezTo>
                    <a:pt x="5617090" y="173104"/>
                    <a:pt x="5799867" y="236595"/>
                    <a:pt x="5976319" y="314893"/>
                  </a:cubicBezTo>
                  <a:lnTo>
                    <a:pt x="6028697" y="339901"/>
                  </a:lnTo>
                  <a:lnTo>
                    <a:pt x="6028697" y="732458"/>
                  </a:lnTo>
                  <a:lnTo>
                    <a:pt x="5990985" y="712211"/>
                  </a:lnTo>
                  <a:cubicBezTo>
                    <a:pt x="5783917" y="609342"/>
                    <a:pt x="5566013" y="529876"/>
                    <a:pt x="5341339" y="475281"/>
                  </a:cubicBezTo>
                  <a:cubicBezTo>
                    <a:pt x="5115233" y="420503"/>
                    <a:pt x="4884375" y="387624"/>
                    <a:pt x="4651969" y="377104"/>
                  </a:cubicBezTo>
                  <a:cubicBezTo>
                    <a:pt x="4418713" y="365171"/>
                    <a:pt x="4184861" y="373670"/>
                    <a:pt x="3953093" y="402498"/>
                  </a:cubicBezTo>
                  <a:cubicBezTo>
                    <a:pt x="3721001" y="431832"/>
                    <a:pt x="3491675" y="480040"/>
                    <a:pt x="3267413" y="546643"/>
                  </a:cubicBezTo>
                  <a:cubicBezTo>
                    <a:pt x="2591323" y="750761"/>
                    <a:pt x="1967642" y="1099289"/>
                    <a:pt x="1439498" y="1568141"/>
                  </a:cubicBezTo>
                  <a:cubicBezTo>
                    <a:pt x="1265589" y="1725523"/>
                    <a:pt x="1105393" y="1897434"/>
                    <a:pt x="960671" y="2082013"/>
                  </a:cubicBezTo>
                  <a:cubicBezTo>
                    <a:pt x="815775" y="2266294"/>
                    <a:pt x="688923" y="2464081"/>
                    <a:pt x="581866" y="2672638"/>
                  </a:cubicBezTo>
                  <a:cubicBezTo>
                    <a:pt x="473765" y="2880669"/>
                    <a:pt x="387610" y="3099397"/>
                    <a:pt x="324789" y="3325262"/>
                  </a:cubicBezTo>
                  <a:cubicBezTo>
                    <a:pt x="262714" y="3552403"/>
                    <a:pt x="231223" y="3786822"/>
                    <a:pt x="231151" y="4022292"/>
                  </a:cubicBezTo>
                  <a:cubicBezTo>
                    <a:pt x="231413" y="4136912"/>
                    <a:pt x="244645" y="4251136"/>
                    <a:pt x="270592" y="4362792"/>
                  </a:cubicBezTo>
                  <a:cubicBezTo>
                    <a:pt x="297885" y="4472943"/>
                    <a:pt x="336983" y="4579833"/>
                    <a:pt x="387213" y="4681585"/>
                  </a:cubicBezTo>
                  <a:cubicBezTo>
                    <a:pt x="412042" y="4732517"/>
                    <a:pt x="439423" y="4782457"/>
                    <a:pt x="468507" y="4831546"/>
                  </a:cubicBezTo>
                  <a:cubicBezTo>
                    <a:pt x="497591" y="4880636"/>
                    <a:pt x="529230" y="4929015"/>
                    <a:pt x="561862" y="4976826"/>
                  </a:cubicBezTo>
                  <a:cubicBezTo>
                    <a:pt x="627975" y="5072166"/>
                    <a:pt x="701466" y="5164668"/>
                    <a:pt x="777511" y="5257597"/>
                  </a:cubicBezTo>
                  <a:cubicBezTo>
                    <a:pt x="853556" y="5350524"/>
                    <a:pt x="933574" y="5443594"/>
                    <a:pt x="1010895" y="5540494"/>
                  </a:cubicBezTo>
                  <a:cubicBezTo>
                    <a:pt x="1049957" y="5588732"/>
                    <a:pt x="1088642" y="5637963"/>
                    <a:pt x="1126948" y="5688186"/>
                  </a:cubicBezTo>
                  <a:lnTo>
                    <a:pt x="1182706" y="5760543"/>
                  </a:lnTo>
                  <a:cubicBezTo>
                    <a:pt x="1201007" y="5783669"/>
                    <a:pt x="1218458" y="5807503"/>
                    <a:pt x="1237327" y="5830060"/>
                  </a:cubicBezTo>
                  <a:cubicBezTo>
                    <a:pt x="1383714" y="6009916"/>
                    <a:pt x="1540413" y="6181116"/>
                    <a:pt x="1706649" y="6342797"/>
                  </a:cubicBezTo>
                  <a:cubicBezTo>
                    <a:pt x="1788084" y="6422531"/>
                    <a:pt x="1871265" y="6499427"/>
                    <a:pt x="1956207" y="6573484"/>
                  </a:cubicBezTo>
                  <a:cubicBezTo>
                    <a:pt x="2041332" y="6647402"/>
                    <a:pt x="2127733" y="6718907"/>
                    <a:pt x="2217681" y="6786297"/>
                  </a:cubicBezTo>
                  <a:lnTo>
                    <a:pt x="2260820" y="6817170"/>
                  </a:lnTo>
                  <a:lnTo>
                    <a:pt x="1429497" y="6817170"/>
                  </a:lnTo>
                  <a:lnTo>
                    <a:pt x="1327275" y="6713800"/>
                  </a:lnTo>
                  <a:cubicBezTo>
                    <a:pt x="1239186" y="6618984"/>
                    <a:pt x="1156797" y="6519019"/>
                    <a:pt x="1080556" y="6414443"/>
                  </a:cubicBezTo>
                  <a:cubicBezTo>
                    <a:pt x="1004653" y="6310734"/>
                    <a:pt x="932439" y="6205177"/>
                    <a:pt x="865189" y="6097496"/>
                  </a:cubicBezTo>
                  <a:cubicBezTo>
                    <a:pt x="847881" y="6070823"/>
                    <a:pt x="831565" y="6043725"/>
                    <a:pt x="814823" y="6016911"/>
                  </a:cubicBezTo>
                  <a:lnTo>
                    <a:pt x="766729" y="5938453"/>
                  </a:lnTo>
                  <a:cubicBezTo>
                    <a:pt x="735941" y="5887947"/>
                    <a:pt x="703878" y="5837581"/>
                    <a:pt x="671672" y="5786648"/>
                  </a:cubicBezTo>
                  <a:lnTo>
                    <a:pt x="474608" y="5474664"/>
                  </a:lnTo>
                  <a:cubicBezTo>
                    <a:pt x="408778" y="5368968"/>
                    <a:pt x="343516" y="5260008"/>
                    <a:pt x="282652" y="5146508"/>
                  </a:cubicBezTo>
                  <a:cubicBezTo>
                    <a:pt x="252290" y="5089759"/>
                    <a:pt x="223065" y="5032015"/>
                    <a:pt x="196108" y="4972712"/>
                  </a:cubicBezTo>
                  <a:cubicBezTo>
                    <a:pt x="169152" y="4913408"/>
                    <a:pt x="144607" y="4853111"/>
                    <a:pt x="122474" y="4791821"/>
                  </a:cubicBezTo>
                  <a:cubicBezTo>
                    <a:pt x="100342" y="4730532"/>
                    <a:pt x="81757" y="4666830"/>
                    <a:pt x="65724" y="4603129"/>
                  </a:cubicBezTo>
                  <a:cubicBezTo>
                    <a:pt x="58205" y="4571064"/>
                    <a:pt x="50828" y="4539143"/>
                    <a:pt x="44727" y="4506937"/>
                  </a:cubicBezTo>
                  <a:lnTo>
                    <a:pt x="35505" y="4458699"/>
                  </a:lnTo>
                  <a:lnTo>
                    <a:pt x="27845" y="4410320"/>
                  </a:lnTo>
                  <a:cubicBezTo>
                    <a:pt x="8635" y="4281881"/>
                    <a:pt x="-661" y="4152150"/>
                    <a:pt x="37" y="4022292"/>
                  </a:cubicBezTo>
                  <a:cubicBezTo>
                    <a:pt x="712" y="3768592"/>
                    <a:pt x="27094" y="3515615"/>
                    <a:pt x="78777" y="3267236"/>
                  </a:cubicBezTo>
                  <a:cubicBezTo>
                    <a:pt x="130048" y="3017876"/>
                    <a:pt x="209439" y="2775142"/>
                    <a:pt x="315424" y="2543673"/>
                  </a:cubicBezTo>
                  <a:cubicBezTo>
                    <a:pt x="528236" y="2081161"/>
                    <a:pt x="838234" y="1667312"/>
                    <a:pt x="1202710" y="1314895"/>
                  </a:cubicBezTo>
                  <a:cubicBezTo>
                    <a:pt x="1385514" y="1138814"/>
                    <a:pt x="1582282" y="977831"/>
                    <a:pt x="1791065" y="833514"/>
                  </a:cubicBezTo>
                  <a:cubicBezTo>
                    <a:pt x="2420037" y="395614"/>
                    <a:pt x="3147288" y="119557"/>
                    <a:pt x="3908404" y="29794"/>
                  </a:cubicBezTo>
                  <a:cubicBezTo>
                    <a:pt x="4098509" y="7429"/>
                    <a:pt x="4289811" y="-2355"/>
                    <a:pt x="4481066" y="47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" name="Freeform: Shape 35">
              <a:extLst>
                <a:ext uri="{FF2B5EF4-FFF2-40B4-BE49-F238E27FC236}">
                  <a16:creationId xmlns:a16="http://schemas.microsoft.com/office/drawing/2014/main" id="{C72F6EE6-EDE9-45A5-8F6D-02B9B7CB2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1"/>
              <a:ext cx="6165116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C093DC50-3BD7-46B1-A300-CD207E152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-5977"/>
              <a:ext cx="6238675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C133C80F-2A7B-B351-4027-3ACB9FD656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4672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pt-PT"/>
              <a:t>17/07/2024</a:t>
            </a:r>
            <a:endParaRPr lang="en-US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2BE9C12C-55ED-DC5D-4C55-1DD2BD020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6F9E2FF6-E84E-421E-BA61-7243C1827DCF}" type="slidenum">
              <a:rPr lang="en-US" smtClean="0"/>
              <a:pPr>
                <a:spcAft>
                  <a:spcPts val="600"/>
                </a:spcAft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9610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PT"/>
              <a:t>17/07/2024</a:t>
            </a:r>
            <a:endParaRPr lang="en-US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E2FF6-E84E-421E-BA61-7243C1827DCF}" type="slidenum">
              <a:rPr lang="en-US" smtClean="0"/>
              <a:t>25</a:t>
            </a:fld>
            <a:endParaRPr lang="en-US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1637185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1005230" y="513633"/>
            <a:ext cx="52669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cap="small" dirty="0" err="1">
                <a:solidFill>
                  <a:schemeClr val="bg1"/>
                </a:solidFill>
              </a:rPr>
              <a:t>Considerações</a:t>
            </a:r>
            <a:r>
              <a:rPr lang="en-GB" sz="4000" cap="small" dirty="0">
                <a:solidFill>
                  <a:schemeClr val="bg1"/>
                </a:solidFill>
              </a:rPr>
              <a:t> </a:t>
            </a:r>
            <a:r>
              <a:rPr lang="en-GB" sz="4000" cap="small" dirty="0" err="1">
                <a:solidFill>
                  <a:schemeClr val="bg1"/>
                </a:solidFill>
              </a:rPr>
              <a:t>finais</a:t>
            </a:r>
            <a:endParaRPr lang="en-GB" sz="4000" cap="small" dirty="0">
              <a:solidFill>
                <a:schemeClr val="bg1"/>
              </a:solidFill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90829" y="1637185"/>
            <a:ext cx="6644080" cy="31700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PT" sz="2400" b="1" dirty="0"/>
              <a:t>Fatores com repercussões para o tecido económico</a:t>
            </a:r>
          </a:p>
          <a:p>
            <a:r>
              <a:rPr lang="pt-PT" sz="1600" i="1" dirty="0"/>
              <a:t>Demografia</a:t>
            </a:r>
          </a:p>
          <a:p>
            <a:pPr lvl="1"/>
            <a:r>
              <a:rPr lang="pt-PT" sz="1600" dirty="0"/>
              <a:t>- Envelhecimento demográfico</a:t>
            </a:r>
          </a:p>
          <a:p>
            <a:pPr lvl="1"/>
            <a:r>
              <a:rPr lang="pt-PT" sz="1600" dirty="0"/>
              <a:t>- Declínio do crescimento natural</a:t>
            </a:r>
          </a:p>
          <a:p>
            <a:pPr lvl="1"/>
            <a:r>
              <a:rPr lang="pt-PT" sz="1600" dirty="0"/>
              <a:t>- Atração de população estrangeira</a:t>
            </a:r>
          </a:p>
          <a:p>
            <a:r>
              <a:rPr lang="pt-PT" sz="1600" i="1" dirty="0"/>
              <a:t>Território</a:t>
            </a:r>
          </a:p>
          <a:p>
            <a:pPr lvl="1"/>
            <a:r>
              <a:rPr lang="pt-PT" sz="1600" dirty="0"/>
              <a:t>- Litoralização</a:t>
            </a:r>
          </a:p>
          <a:p>
            <a:pPr lvl="1"/>
            <a:r>
              <a:rPr lang="pt-PT" sz="1600" dirty="0"/>
              <a:t>- </a:t>
            </a:r>
            <a:r>
              <a:rPr lang="pt-PT" sz="1600" dirty="0" err="1"/>
              <a:t>Metropolização</a:t>
            </a:r>
            <a:endParaRPr lang="pt-PT" sz="1600" dirty="0"/>
          </a:p>
          <a:p>
            <a:r>
              <a:rPr lang="pt-PT" sz="1600" i="1" dirty="0"/>
              <a:t>Socioeconómicos</a:t>
            </a:r>
          </a:p>
          <a:p>
            <a:pPr marL="623888" lvl="1" indent="-177800">
              <a:buFontTx/>
              <a:buChar char="-"/>
            </a:pPr>
            <a:r>
              <a:rPr lang="pt-PT" sz="1600" dirty="0"/>
              <a:t>Aumento da instrução</a:t>
            </a:r>
          </a:p>
          <a:p>
            <a:pPr marL="623888" lvl="1" indent="-177800">
              <a:buFontTx/>
              <a:buChar char="-"/>
            </a:pPr>
            <a:r>
              <a:rPr lang="pt-PT" sz="1600" dirty="0"/>
              <a:t>Aumento do rendimento</a:t>
            </a:r>
          </a:p>
          <a:p>
            <a:pPr lvl="1"/>
            <a:r>
              <a:rPr lang="pt-PT" sz="1600" dirty="0"/>
              <a:t>- Crise habitacional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796CB8F7-F236-4508-A953-CA781421A1DE}"/>
              </a:ext>
            </a:extLst>
          </p:cNvPr>
          <p:cNvSpPr txBox="1"/>
          <p:nvPr/>
        </p:nvSpPr>
        <p:spPr>
          <a:xfrm>
            <a:off x="3638702" y="2128926"/>
            <a:ext cx="6570808" cy="47705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PT" sz="2400" b="1" dirty="0"/>
              <a:t>Tendências nas empresas, estabelecimentos </a:t>
            </a:r>
          </a:p>
          <a:p>
            <a:r>
              <a:rPr lang="pt-PT" sz="2400" b="1" dirty="0"/>
              <a:t>e no emprego</a:t>
            </a:r>
          </a:p>
          <a:p>
            <a:r>
              <a:rPr lang="en-GB" sz="1600" i="1" dirty="0"/>
              <a:t>A </a:t>
            </a:r>
            <a:r>
              <a:rPr lang="en-GB" sz="1600" i="1" dirty="0" err="1"/>
              <a:t>nível</a:t>
            </a:r>
            <a:r>
              <a:rPr lang="en-GB" sz="1600" i="1" dirty="0"/>
              <a:t> </a:t>
            </a:r>
            <a:r>
              <a:rPr lang="en-GB" sz="1600" i="1" dirty="0" err="1"/>
              <a:t>geral</a:t>
            </a:r>
            <a:endParaRPr lang="en-GB" sz="1600" i="1" dirty="0"/>
          </a:p>
          <a:p>
            <a:pPr lvl="1"/>
            <a:r>
              <a:rPr lang="pt-PT" sz="1600" dirty="0"/>
              <a:t>- Crescimento das empresas e do emprego 2011-2021</a:t>
            </a:r>
          </a:p>
          <a:p>
            <a:pPr lvl="1"/>
            <a:r>
              <a:rPr lang="pt-PT" sz="1600" dirty="0"/>
              <a:t>- Concentração das atividades na AML (30%), AMP (17%) e Algarve (5%)</a:t>
            </a:r>
          </a:p>
          <a:p>
            <a:pPr lvl="1"/>
            <a:r>
              <a:rPr lang="pt-PT" sz="1600" dirty="0"/>
              <a:t>- Menor presença no interior (7% da atividade económica)</a:t>
            </a:r>
          </a:p>
          <a:p>
            <a:pPr lvl="1"/>
            <a:r>
              <a:rPr lang="pt-PT" sz="1600" dirty="0"/>
              <a:t>- Acentuação da dicotomia litoral </a:t>
            </a:r>
            <a:r>
              <a:rPr lang="pt-PT" sz="1600" i="1" dirty="0" err="1"/>
              <a:t>vs</a:t>
            </a:r>
            <a:r>
              <a:rPr lang="pt-PT" sz="1600" dirty="0"/>
              <a:t> interior</a:t>
            </a:r>
            <a:endParaRPr lang="en-GB" sz="1600" dirty="0"/>
          </a:p>
          <a:p>
            <a:r>
              <a:rPr lang="en-GB" sz="1600" i="1" dirty="0"/>
              <a:t>A </a:t>
            </a:r>
            <a:r>
              <a:rPr lang="en-GB" sz="1600" i="1" dirty="0" err="1"/>
              <a:t>nível</a:t>
            </a:r>
            <a:r>
              <a:rPr lang="en-GB" sz="1600" i="1" dirty="0"/>
              <a:t> </a:t>
            </a:r>
            <a:r>
              <a:rPr lang="en-GB" sz="1600" i="1" dirty="0" err="1"/>
              <a:t>setorial</a:t>
            </a:r>
            <a:endParaRPr lang="en-GB" sz="1600" i="1" dirty="0"/>
          </a:p>
          <a:p>
            <a:pPr lvl="1"/>
            <a:r>
              <a:rPr lang="pt-PT" sz="1600" dirty="0"/>
              <a:t>- Crescimento antes e durante a COVID-19:</a:t>
            </a:r>
          </a:p>
          <a:p>
            <a:pPr lvl="2"/>
            <a:r>
              <a:rPr lang="pt-PT" sz="1600" dirty="0"/>
              <a:t>. Serviços de Apoio à Produção</a:t>
            </a:r>
          </a:p>
          <a:p>
            <a:pPr lvl="2"/>
            <a:r>
              <a:rPr lang="pt-PT" sz="1600" dirty="0"/>
              <a:t>. Transportes e Armazenamento</a:t>
            </a:r>
          </a:p>
          <a:p>
            <a:pPr lvl="2"/>
            <a:r>
              <a:rPr lang="pt-PT" sz="1600" dirty="0"/>
              <a:t>. Serviços Sociais</a:t>
            </a:r>
          </a:p>
          <a:p>
            <a:pPr marL="742950" lvl="1" indent="-285750">
              <a:buFontTx/>
              <a:buChar char="-"/>
            </a:pPr>
            <a:r>
              <a:rPr lang="pt-PT" sz="1600" dirty="0"/>
              <a:t>Crescimento até à pandemia e queda</a:t>
            </a:r>
          </a:p>
          <a:p>
            <a:pPr lvl="1"/>
            <a:r>
              <a:rPr lang="pt-PT" sz="1600" dirty="0"/>
              <a:t> durante a COVID-19</a:t>
            </a:r>
          </a:p>
          <a:p>
            <a:pPr lvl="2"/>
            <a:r>
              <a:rPr lang="pt-PT" sz="1600" dirty="0"/>
              <a:t>. Alojamento e Restauração</a:t>
            </a:r>
          </a:p>
          <a:p>
            <a:pPr lvl="2"/>
            <a:r>
              <a:rPr lang="pt-PT" sz="1600" dirty="0"/>
              <a:t>. Serviços Pessoais</a:t>
            </a:r>
          </a:p>
          <a:p>
            <a:pPr lvl="1"/>
            <a:r>
              <a:rPr lang="pt-PT" sz="1600" dirty="0"/>
              <a:t>- Decréscimo antes e durante a pandemia</a:t>
            </a:r>
          </a:p>
          <a:p>
            <a:pPr lvl="2"/>
            <a:r>
              <a:rPr lang="pt-PT" sz="1600" dirty="0"/>
              <a:t>. Comércio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8FC7E982-6AE2-4CA0-881A-6346BEAC4F15}"/>
              </a:ext>
            </a:extLst>
          </p:cNvPr>
          <p:cNvSpPr/>
          <p:nvPr/>
        </p:nvSpPr>
        <p:spPr>
          <a:xfrm>
            <a:off x="7762142" y="4868138"/>
            <a:ext cx="4440116" cy="2031325"/>
          </a:xfrm>
          <a:prstGeom prst="rect">
            <a:avLst/>
          </a:prstGeom>
          <a:solidFill>
            <a:srgbClr val="FFE79B"/>
          </a:solidFill>
        </p:spPr>
        <p:txBody>
          <a:bodyPr wrap="square">
            <a:spAutoFit/>
          </a:bodyPr>
          <a:lstStyle/>
          <a:p>
            <a:r>
              <a:rPr lang="pt-PT" b="1" dirty="0"/>
              <a:t>Dimensões a considerar de futuro:</a:t>
            </a:r>
          </a:p>
          <a:p>
            <a:pPr marL="285750" indent="-285750">
              <a:buFontTx/>
              <a:buChar char="-"/>
            </a:pPr>
            <a:r>
              <a:rPr lang="pt-PT" dirty="0" err="1"/>
              <a:t>Atractavidade</a:t>
            </a:r>
            <a:r>
              <a:rPr lang="pt-PT" dirty="0"/>
              <a:t> demográfica ligada com Qualificação da força </a:t>
            </a:r>
            <a:r>
              <a:rPr lang="pt-PT"/>
              <a:t>de trabalho</a:t>
            </a:r>
            <a:endParaRPr lang="pt-PT" dirty="0"/>
          </a:p>
          <a:p>
            <a:pPr marL="285750" indent="-285750">
              <a:buFontTx/>
              <a:buChar char="-"/>
            </a:pPr>
            <a:r>
              <a:rPr lang="pt-PT" dirty="0"/>
              <a:t>Natalidade e resiliência das empresas</a:t>
            </a:r>
          </a:p>
          <a:p>
            <a:pPr marL="285750" indent="-285750">
              <a:buFontTx/>
              <a:buChar char="-"/>
            </a:pPr>
            <a:r>
              <a:rPr lang="pt-PT" dirty="0"/>
              <a:t>Desenvolvimento tecnológico e digitalização</a:t>
            </a:r>
          </a:p>
          <a:p>
            <a:pPr marL="285750" indent="-285750">
              <a:buFontTx/>
              <a:buChar char="-"/>
            </a:pPr>
            <a:r>
              <a:rPr lang="pt-PT" dirty="0"/>
              <a:t>Importância do PT 2030</a:t>
            </a:r>
          </a:p>
        </p:txBody>
      </p:sp>
    </p:spTree>
    <p:extLst>
      <p:ext uri="{BB962C8B-B14F-4D97-AF65-F5344CB8AC3E}">
        <p14:creationId xmlns:p14="http://schemas.microsoft.com/office/powerpoint/2010/main" val="3839212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11">
            <a:extLst>
              <a:ext uri="{FF2B5EF4-FFF2-40B4-BE49-F238E27FC236}">
                <a16:creationId xmlns:a16="http://schemas.microsoft.com/office/drawing/2014/main" id="{19D32F93-50AC-4C46-A5DB-291C60DDB7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ight Triangle 13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5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Imagem 4" descr="Uma imagem com captura de ecrã&#10;&#10;Descrição gerada automaticamente">
            <a:extLst>
              <a:ext uri="{FF2B5EF4-FFF2-40B4-BE49-F238E27FC236}">
                <a16:creationId xmlns:a16="http://schemas.microsoft.com/office/drawing/2014/main" id="{990AE5DE-6932-9C9E-69FB-897B036237B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26361" y="611664"/>
            <a:ext cx="7934946" cy="1071216"/>
          </a:xfrm>
          <a:prstGeom prst="rect">
            <a:avLst/>
          </a:prstGeom>
          <a:noFill/>
        </p:spPr>
      </p:pic>
      <p:pic>
        <p:nvPicPr>
          <p:cNvPr id="1026" name="Picture 2" descr="https://www.dropbox.com/team/team_logo/dbtid%3AAADe8p2spdqr9IwEGiBrmW09hclGHhJCaK0?v=1611943997865">
            <a:extLst>
              <a:ext uri="{FF2B5EF4-FFF2-40B4-BE49-F238E27FC236}">
                <a16:creationId xmlns:a16="http://schemas.microsoft.com/office/drawing/2014/main" id="{F5DB49C6-EE6F-4A64-BDA5-F146A56E0CE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0" t="30791" r="4266" b="30791"/>
          <a:stretch/>
        </p:blipFill>
        <p:spPr bwMode="auto">
          <a:xfrm>
            <a:off x="6799717" y="5389307"/>
            <a:ext cx="1822549" cy="753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ítulo 1">
            <a:extLst>
              <a:ext uri="{FF2B5EF4-FFF2-40B4-BE49-F238E27FC236}">
                <a16:creationId xmlns:a16="http://schemas.microsoft.com/office/drawing/2014/main" id="{90BA005A-C471-206C-464F-0E1D19881F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00968" y="1899174"/>
            <a:ext cx="8471115" cy="1893861"/>
          </a:xfrm>
        </p:spPr>
        <p:txBody>
          <a:bodyPr anchor="b">
            <a:normAutofit/>
          </a:bodyPr>
          <a:lstStyle/>
          <a:p>
            <a:r>
              <a:rPr lang="pt-PT" sz="8000" b="1" dirty="0"/>
              <a:t>Obrigada!</a:t>
            </a:r>
            <a:endParaRPr lang="en-US" sz="8000" b="1" dirty="0"/>
          </a:p>
        </p:txBody>
      </p:sp>
      <p:sp>
        <p:nvSpPr>
          <p:cNvPr id="14" name="Subtítulo 2">
            <a:extLst>
              <a:ext uri="{FF2B5EF4-FFF2-40B4-BE49-F238E27FC236}">
                <a16:creationId xmlns:a16="http://schemas.microsoft.com/office/drawing/2014/main" id="{78A1CBD0-0E93-9C91-8727-7B1BB8CC5D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0920" y="3808040"/>
            <a:ext cx="8954180" cy="802060"/>
          </a:xfrm>
        </p:spPr>
        <p:txBody>
          <a:bodyPr anchor="t">
            <a:noAutofit/>
          </a:bodyPr>
          <a:lstStyle/>
          <a:p>
            <a:pPr algn="r"/>
            <a:r>
              <a:rPr lang="pt-PT" sz="2000" dirty="0"/>
              <a:t>Eduarda Marques da Costa</a:t>
            </a:r>
          </a:p>
          <a:p>
            <a:pPr algn="r"/>
            <a:r>
              <a:rPr lang="pt-PT" sz="1600" dirty="0">
                <a:solidFill>
                  <a:schemeClr val="accent6"/>
                </a:solidFill>
                <a:hlinkClick r:id="rId5"/>
              </a:rPr>
              <a:t>eduarda.costa@edu.ulisboa.pt</a:t>
            </a:r>
            <a:r>
              <a:rPr lang="pt-PT" sz="1600" dirty="0">
                <a:solidFill>
                  <a:schemeClr val="accent6"/>
                </a:solidFill>
              </a:rPr>
              <a:t> </a:t>
            </a:r>
            <a:endParaRPr lang="en-US" sz="1600" dirty="0">
              <a:solidFill>
                <a:schemeClr val="accent6"/>
              </a:solidFill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536E2C1E-AC96-FFF1-ACA5-A6240DB5DDC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793" y="5389307"/>
            <a:ext cx="5400040" cy="5422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6556511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Personalizado 2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006AB3"/>
      </a:accent1>
      <a:accent2>
        <a:srgbClr val="006AB3"/>
      </a:accent2>
      <a:accent3>
        <a:srgbClr val="006AB3"/>
      </a:accent3>
      <a:accent4>
        <a:srgbClr val="006AB3"/>
      </a:accent4>
      <a:accent5>
        <a:srgbClr val="006AB3"/>
      </a:accent5>
      <a:accent6>
        <a:srgbClr val="006AB3"/>
      </a:accent6>
      <a:hlink>
        <a:srgbClr val="46CBF5"/>
      </a:hlink>
      <a:folHlink>
        <a:srgbClr val="46CBF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2879</TotalTime>
  <Words>1869</Words>
  <Application>Microsoft Office PowerPoint</Application>
  <PresentationFormat>Ecrã Panorâmico</PresentationFormat>
  <Paragraphs>382</Paragraphs>
  <Slides>26</Slides>
  <Notes>6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26</vt:i4>
      </vt:variant>
    </vt:vector>
  </HeadingPairs>
  <TitlesOfParts>
    <vt:vector size="34" baseType="lpstr">
      <vt:lpstr>Arial</vt:lpstr>
      <vt:lpstr>Calibri</vt:lpstr>
      <vt:lpstr>Calibri Light</vt:lpstr>
      <vt:lpstr>Courier New</vt:lpstr>
      <vt:lpstr>Euro Sans</vt:lpstr>
      <vt:lpstr>HVWAC O+ Aaux</vt:lpstr>
      <vt:lpstr>YXPQG G+ Aaux</vt:lpstr>
      <vt:lpstr>Tema do Office</vt:lpstr>
      <vt:lpstr>Dinâmicas de Transformação das Atividades Económicas em Portugal, 2011-2021</vt:lpstr>
      <vt:lpstr>Índice</vt:lpstr>
      <vt:lpstr>Objetivos e Metodologia</vt:lpstr>
      <vt:lpstr>OBJETIVOS PRINCIPAIS</vt:lpstr>
      <vt:lpstr>METODOLOGIA</vt:lpstr>
      <vt:lpstr>Retrato do contexto português 2011-2021</vt:lpstr>
      <vt:lpstr>Território &amp; População</vt:lpstr>
      <vt:lpstr>Território &amp; População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Dinâmicas de Transformação - setor do comércio e serviços 2011-2019-2021</vt:lpstr>
      <vt:lpstr>Dinâmicas de Transformação - setor do comércio e serviços 2011-2019-2021</vt:lpstr>
      <vt:lpstr>Dinâmicas de Transformação - setor do comércio e serviços 2011-2019-2021</vt:lpstr>
      <vt:lpstr>Apresentação do PowerPoint</vt:lpstr>
      <vt:lpstr>1. Pandemia de covid-19 geradora de efeitos diferenciados entre setores dos serviços </vt:lpstr>
      <vt:lpstr>1. Pandemia de covid-19 com efeitos diferenciados entre setores  A imagem das sub-regiões para os períodos 2011-19 e 2019-21 (Taxa Var. Estabelecimentos x Taxa Var. Emprego em Estabelecimentos)</vt:lpstr>
      <vt:lpstr>2. Novas geografias dos Serviços</vt:lpstr>
      <vt:lpstr>2. Novas geografias do setor</vt:lpstr>
      <vt:lpstr>2. Novas geografias do Setor</vt:lpstr>
      <vt:lpstr>2. Novas geografias do Setor</vt:lpstr>
      <vt:lpstr>Considerações Finais</vt:lpstr>
      <vt:lpstr>Apresentação do PowerPoint</vt:lpstr>
      <vt:lpstr>Obrigada!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TITULO DEFINIDO</dc:title>
  <dc:creator>Pedro Francisco Duarte Franco</dc:creator>
  <cp:lastModifiedBy>Evolution Audiovisuais</cp:lastModifiedBy>
  <cp:revision>163</cp:revision>
  <cp:lastPrinted>2024-07-15T11:56:24Z</cp:lastPrinted>
  <dcterms:created xsi:type="dcterms:W3CDTF">2023-07-11T10:34:45Z</dcterms:created>
  <dcterms:modified xsi:type="dcterms:W3CDTF">2024-07-17T08:17:17Z</dcterms:modified>
</cp:coreProperties>
</file>